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6" r:id="rId4"/>
    <p:sldId id="257" r:id="rId5"/>
    <p:sldId id="260" r:id="rId6"/>
    <p:sldId id="267" r:id="rId7"/>
    <p:sldId id="261" r:id="rId8"/>
    <p:sldId id="262" r:id="rId9"/>
    <p:sldId id="263" r:id="rId10"/>
    <p:sldId id="268" r:id="rId11"/>
    <p:sldId id="264" r:id="rId12"/>
    <p:sldId id="274" r:id="rId13"/>
    <p:sldId id="269" r:id="rId14"/>
    <p:sldId id="272" r:id="rId15"/>
    <p:sldId id="265" r:id="rId16"/>
    <p:sldId id="273" r:id="rId17"/>
    <p:sldId id="275" r:id="rId18"/>
    <p:sldId id="270"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DA1CF6-989B-FDF2-5A07-6883D249603F}" v="2325" dt="2023-08-31T04:16:16.1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ũng. Phạm Anh" userId="S::dungpa@vng.com.vn::3434864b-b1e6-4923-a6a5-7008287de75d" providerId="AD" clId="Web-{A1DA1CF6-989B-FDF2-5A07-6883D249603F}"/>
    <pc:docChg chg="addSld delSld modSld sldOrd">
      <pc:chgData name="Dũng. Phạm Anh" userId="S::dungpa@vng.com.vn::3434864b-b1e6-4923-a6a5-7008287de75d" providerId="AD" clId="Web-{A1DA1CF6-989B-FDF2-5A07-6883D249603F}" dt="2023-08-31T04:16:16.108" v="1703" actId="20577"/>
      <pc:docMkLst>
        <pc:docMk/>
      </pc:docMkLst>
      <pc:sldChg chg="addSp delSp modSp mod setBg">
        <pc:chgData name="Dũng. Phạm Anh" userId="S::dungpa@vng.com.vn::3434864b-b1e6-4923-a6a5-7008287de75d" providerId="AD" clId="Web-{A1DA1CF6-989B-FDF2-5A07-6883D249603F}" dt="2023-08-31T03:28:00.703" v="1257" actId="20577"/>
        <pc:sldMkLst>
          <pc:docMk/>
          <pc:sldMk cId="109857222" sldId="256"/>
        </pc:sldMkLst>
        <pc:spChg chg="mod">
          <ac:chgData name="Dũng. Phạm Anh" userId="S::dungpa@vng.com.vn::3434864b-b1e6-4923-a6a5-7008287de75d" providerId="AD" clId="Web-{A1DA1CF6-989B-FDF2-5A07-6883D249603F}" dt="2023-08-31T00:54:19.806" v="17"/>
          <ac:spMkLst>
            <pc:docMk/>
            <pc:sldMk cId="109857222" sldId="256"/>
            <ac:spMk id="2" creationId="{00000000-0000-0000-0000-000000000000}"/>
          </ac:spMkLst>
        </pc:spChg>
        <pc:spChg chg="del mod">
          <ac:chgData name="Dũng. Phạm Anh" userId="S::dungpa@vng.com.vn::3434864b-b1e6-4923-a6a5-7008287de75d" providerId="AD" clId="Web-{A1DA1CF6-989B-FDF2-5A07-6883D249603F}" dt="2023-08-31T00:54:08.244" v="16"/>
          <ac:spMkLst>
            <pc:docMk/>
            <pc:sldMk cId="109857222" sldId="256"/>
            <ac:spMk id="3" creationId="{00000000-0000-0000-0000-000000000000}"/>
          </ac:spMkLst>
        </pc:spChg>
        <pc:spChg chg="add mod">
          <ac:chgData name="Dũng. Phạm Anh" userId="S::dungpa@vng.com.vn::3434864b-b1e6-4923-a6a5-7008287de75d" providerId="AD" clId="Web-{A1DA1CF6-989B-FDF2-5A07-6883D249603F}" dt="2023-08-31T03:28:00.703" v="1257" actId="20577"/>
          <ac:spMkLst>
            <pc:docMk/>
            <pc:sldMk cId="109857222" sldId="256"/>
            <ac:spMk id="5" creationId="{E345F928-F4C6-5ABD-BA23-1F563FEFF695}"/>
          </ac:spMkLst>
        </pc:spChg>
        <pc:spChg chg="add">
          <ac:chgData name="Dũng. Phạm Anh" userId="S::dungpa@vng.com.vn::3434864b-b1e6-4923-a6a5-7008287de75d" providerId="AD" clId="Web-{A1DA1CF6-989B-FDF2-5A07-6883D249603F}" dt="2023-08-31T00:54:19.806" v="17"/>
          <ac:spMkLst>
            <pc:docMk/>
            <pc:sldMk cId="109857222" sldId="256"/>
            <ac:spMk id="10" creationId="{FFD48BC7-DC40-47DE-87EE-9F4B6ECB9ABB}"/>
          </ac:spMkLst>
        </pc:spChg>
        <pc:spChg chg="add">
          <ac:chgData name="Dũng. Phạm Anh" userId="S::dungpa@vng.com.vn::3434864b-b1e6-4923-a6a5-7008287de75d" providerId="AD" clId="Web-{A1DA1CF6-989B-FDF2-5A07-6883D249603F}" dt="2023-08-31T00:54:19.806" v="17"/>
          <ac:spMkLst>
            <pc:docMk/>
            <pc:sldMk cId="109857222" sldId="256"/>
            <ac:spMk id="12" creationId="{E502BBC7-2C76-46F3-BC24-5985BC13DB88}"/>
          </ac:spMkLst>
        </pc:spChg>
        <pc:spChg chg="add">
          <ac:chgData name="Dũng. Phạm Anh" userId="S::dungpa@vng.com.vn::3434864b-b1e6-4923-a6a5-7008287de75d" providerId="AD" clId="Web-{A1DA1CF6-989B-FDF2-5A07-6883D249603F}" dt="2023-08-31T00:54:19.806" v="17"/>
          <ac:spMkLst>
            <pc:docMk/>
            <pc:sldMk cId="109857222" sldId="256"/>
            <ac:spMk id="14" creationId="{C7F28D52-2A5F-4D23-81AE-7CB8B591C7AF}"/>
          </ac:spMkLst>
        </pc:spChg>
        <pc:spChg chg="add">
          <ac:chgData name="Dũng. Phạm Anh" userId="S::dungpa@vng.com.vn::3434864b-b1e6-4923-a6a5-7008287de75d" providerId="AD" clId="Web-{A1DA1CF6-989B-FDF2-5A07-6883D249603F}" dt="2023-08-31T00:54:19.806" v="17"/>
          <ac:spMkLst>
            <pc:docMk/>
            <pc:sldMk cId="109857222" sldId="256"/>
            <ac:spMk id="16" creationId="{3629484E-3792-4B3D-89AD-7C8A1ED0E0D4}"/>
          </ac:spMkLst>
        </pc:spChg>
      </pc:sldChg>
      <pc:sldChg chg="addSp delSp modSp new">
        <pc:chgData name="Dũng. Phạm Anh" userId="S::dungpa@vng.com.vn::3434864b-b1e6-4923-a6a5-7008287de75d" providerId="AD" clId="Web-{A1DA1CF6-989B-FDF2-5A07-6883D249603F}" dt="2023-08-31T01:01:05.971" v="151" actId="20577"/>
        <pc:sldMkLst>
          <pc:docMk/>
          <pc:sldMk cId="2496165398" sldId="257"/>
        </pc:sldMkLst>
        <pc:spChg chg="mod">
          <ac:chgData name="Dũng. Phạm Anh" userId="S::dungpa@vng.com.vn::3434864b-b1e6-4923-a6a5-7008287de75d" providerId="AD" clId="Web-{A1DA1CF6-989B-FDF2-5A07-6883D249603F}" dt="2023-08-31T00:57:43.467" v="85" actId="20577"/>
          <ac:spMkLst>
            <pc:docMk/>
            <pc:sldMk cId="2496165398" sldId="257"/>
            <ac:spMk id="2" creationId="{B776B6C3-4683-20B5-544A-4A0FD2AB6585}"/>
          </ac:spMkLst>
        </pc:spChg>
        <pc:spChg chg="del">
          <ac:chgData name="Dũng. Phạm Anh" userId="S::dungpa@vng.com.vn::3434864b-b1e6-4923-a6a5-7008287de75d" providerId="AD" clId="Web-{A1DA1CF6-989B-FDF2-5A07-6883D249603F}" dt="2023-08-31T00:54:40.369" v="25"/>
          <ac:spMkLst>
            <pc:docMk/>
            <pc:sldMk cId="2496165398" sldId="257"/>
            <ac:spMk id="3" creationId="{D36500EB-9BAB-E4CA-1A46-D3DAC497EFEB}"/>
          </ac:spMkLst>
        </pc:spChg>
        <pc:spChg chg="add mod">
          <ac:chgData name="Dũng. Phạm Anh" userId="S::dungpa@vng.com.vn::3434864b-b1e6-4923-a6a5-7008287de75d" providerId="AD" clId="Web-{A1DA1CF6-989B-FDF2-5A07-6883D249603F}" dt="2023-08-31T00:55:23.901" v="38" actId="20577"/>
          <ac:spMkLst>
            <pc:docMk/>
            <pc:sldMk cId="2496165398" sldId="257"/>
            <ac:spMk id="5" creationId="{752B16B6-4ECE-9F77-BE64-FED1203222F3}"/>
          </ac:spMkLst>
        </pc:spChg>
        <pc:spChg chg="add del">
          <ac:chgData name="Dũng. Phạm Anh" userId="S::dungpa@vng.com.vn::3434864b-b1e6-4923-a6a5-7008287de75d" providerId="AD" clId="Web-{A1DA1CF6-989B-FDF2-5A07-6883D249603F}" dt="2023-08-31T00:55:31.589" v="40"/>
          <ac:spMkLst>
            <pc:docMk/>
            <pc:sldMk cId="2496165398" sldId="257"/>
            <ac:spMk id="6" creationId="{E722F1DF-93E8-D2D4-3EA3-97E2E5B50ECB}"/>
          </ac:spMkLst>
        </pc:spChg>
        <pc:spChg chg="add mod">
          <ac:chgData name="Dũng. Phạm Anh" userId="S::dungpa@vng.com.vn::3434864b-b1e6-4923-a6a5-7008287de75d" providerId="AD" clId="Web-{A1DA1CF6-989B-FDF2-5A07-6883D249603F}" dt="2023-08-31T01:01:05.971" v="151" actId="20577"/>
          <ac:spMkLst>
            <pc:docMk/>
            <pc:sldMk cId="2496165398" sldId="257"/>
            <ac:spMk id="7" creationId="{65FB0840-33E0-2F54-6758-06B0A38C2887}"/>
          </ac:spMkLst>
        </pc:spChg>
        <pc:spChg chg="add mod">
          <ac:chgData name="Dũng. Phạm Anh" userId="S::dungpa@vng.com.vn::3434864b-b1e6-4923-a6a5-7008287de75d" providerId="AD" clId="Web-{A1DA1CF6-989B-FDF2-5A07-6883D249603F}" dt="2023-08-31T01:00:50.502" v="149" actId="1076"/>
          <ac:spMkLst>
            <pc:docMk/>
            <pc:sldMk cId="2496165398" sldId="257"/>
            <ac:spMk id="8" creationId="{203A4A54-9A7B-01F1-E67A-C00C3D6752A9}"/>
          </ac:spMkLst>
        </pc:spChg>
        <pc:picChg chg="add mod ord">
          <ac:chgData name="Dũng. Phạm Anh" userId="S::dungpa@vng.com.vn::3434864b-b1e6-4923-a6a5-7008287de75d" providerId="AD" clId="Web-{A1DA1CF6-989B-FDF2-5A07-6883D249603F}" dt="2023-08-31T00:56:10.293" v="52" actId="1076"/>
          <ac:picMkLst>
            <pc:docMk/>
            <pc:sldMk cId="2496165398" sldId="257"/>
            <ac:picMk id="4" creationId="{CCB9EC38-A656-65E4-DCA0-DD7FDDE310C8}"/>
          </ac:picMkLst>
        </pc:picChg>
      </pc:sldChg>
      <pc:sldChg chg="addSp delSp modSp new mod setBg">
        <pc:chgData name="Dũng. Phạm Anh" userId="S::dungpa@vng.com.vn::3434864b-b1e6-4923-a6a5-7008287de75d" providerId="AD" clId="Web-{A1DA1CF6-989B-FDF2-5A07-6883D249603F}" dt="2023-08-31T01:00:06.142" v="138"/>
        <pc:sldMkLst>
          <pc:docMk/>
          <pc:sldMk cId="3907914005" sldId="258"/>
        </pc:sldMkLst>
        <pc:spChg chg="mod">
          <ac:chgData name="Dũng. Phạm Anh" userId="S::dungpa@vng.com.vn::3434864b-b1e6-4923-a6a5-7008287de75d" providerId="AD" clId="Web-{A1DA1CF6-989B-FDF2-5A07-6883D249603F}" dt="2023-08-31T00:59:11.828" v="112"/>
          <ac:spMkLst>
            <pc:docMk/>
            <pc:sldMk cId="3907914005" sldId="258"/>
            <ac:spMk id="2" creationId="{3286C01C-728A-72B7-945E-DDAD4FA97353}"/>
          </ac:spMkLst>
        </pc:spChg>
        <pc:spChg chg="del mod">
          <ac:chgData name="Dũng. Phạm Anh" userId="S::dungpa@vng.com.vn::3434864b-b1e6-4923-a6a5-7008287de75d" providerId="AD" clId="Web-{A1DA1CF6-989B-FDF2-5A07-6883D249603F}" dt="2023-08-31T01:00:06.142" v="138"/>
          <ac:spMkLst>
            <pc:docMk/>
            <pc:sldMk cId="3907914005" sldId="258"/>
            <ac:spMk id="3" creationId="{62CE2E54-3224-D352-F5B7-6FE1245688C1}"/>
          </ac:spMkLst>
        </pc:spChg>
        <pc:spChg chg="add">
          <ac:chgData name="Dũng. Phạm Anh" userId="S::dungpa@vng.com.vn::3434864b-b1e6-4923-a6a5-7008287de75d" providerId="AD" clId="Web-{A1DA1CF6-989B-FDF2-5A07-6883D249603F}" dt="2023-08-31T00:59:11.828" v="112"/>
          <ac:spMkLst>
            <pc:docMk/>
            <pc:sldMk cId="3907914005" sldId="258"/>
            <ac:spMk id="8" creationId="{DAF1966E-FD40-4A4A-B61B-C4DF7FA05F06}"/>
          </ac:spMkLst>
        </pc:spChg>
        <pc:spChg chg="add">
          <ac:chgData name="Dũng. Phạm Anh" userId="S::dungpa@vng.com.vn::3434864b-b1e6-4923-a6a5-7008287de75d" providerId="AD" clId="Web-{A1DA1CF6-989B-FDF2-5A07-6883D249603F}" dt="2023-08-31T00:59:11.828" v="112"/>
          <ac:spMkLst>
            <pc:docMk/>
            <pc:sldMk cId="3907914005" sldId="258"/>
            <ac:spMk id="10" creationId="{047BFA19-D45E-416B-A404-7AF2F3F27017}"/>
          </ac:spMkLst>
        </pc:spChg>
        <pc:spChg chg="add">
          <ac:chgData name="Dũng. Phạm Anh" userId="S::dungpa@vng.com.vn::3434864b-b1e6-4923-a6a5-7008287de75d" providerId="AD" clId="Web-{A1DA1CF6-989B-FDF2-5A07-6883D249603F}" dt="2023-08-31T00:59:11.828" v="112"/>
          <ac:spMkLst>
            <pc:docMk/>
            <pc:sldMk cId="3907914005" sldId="258"/>
            <ac:spMk id="12" creationId="{8E0105E7-23DB-4CF2-8258-FF47C7620F6E}"/>
          </ac:spMkLst>
        </pc:spChg>
        <pc:spChg chg="add">
          <ac:chgData name="Dũng. Phạm Anh" userId="S::dungpa@vng.com.vn::3434864b-b1e6-4923-a6a5-7008287de75d" providerId="AD" clId="Web-{A1DA1CF6-989B-FDF2-5A07-6883D249603F}" dt="2023-08-31T00:59:11.828" v="112"/>
          <ac:spMkLst>
            <pc:docMk/>
            <pc:sldMk cId="3907914005" sldId="258"/>
            <ac:spMk id="14" creationId="{074B4F7D-14B2-478B-8BF5-01E4E0C5D263}"/>
          </ac:spMkLst>
        </pc:spChg>
        <pc:graphicFrameChg chg="add">
          <ac:chgData name="Dũng. Phạm Anh" userId="S::dungpa@vng.com.vn::3434864b-b1e6-4923-a6a5-7008287de75d" providerId="AD" clId="Web-{A1DA1CF6-989B-FDF2-5A07-6883D249603F}" dt="2023-08-31T01:00:06.142" v="138"/>
          <ac:graphicFrameMkLst>
            <pc:docMk/>
            <pc:sldMk cId="3907914005" sldId="258"/>
            <ac:graphicFrameMk id="16" creationId="{21619D16-1E43-7B2B-1496-4A5E28E280D3}"/>
          </ac:graphicFrameMkLst>
        </pc:graphicFrameChg>
      </pc:sldChg>
      <pc:sldChg chg="new del">
        <pc:chgData name="Dũng. Phạm Anh" userId="S::dungpa@vng.com.vn::3434864b-b1e6-4923-a6a5-7008287de75d" providerId="AD" clId="Web-{A1DA1CF6-989B-FDF2-5A07-6883D249603F}" dt="2023-08-31T01:04:09.006" v="198"/>
        <pc:sldMkLst>
          <pc:docMk/>
          <pc:sldMk cId="3344602308" sldId="259"/>
        </pc:sldMkLst>
      </pc:sldChg>
      <pc:sldChg chg="addSp delSp modSp add replId">
        <pc:chgData name="Dũng. Phạm Anh" userId="S::dungpa@vng.com.vn::3434864b-b1e6-4923-a6a5-7008287de75d" providerId="AD" clId="Web-{A1DA1CF6-989B-FDF2-5A07-6883D249603F}" dt="2023-08-31T03:29:12.127" v="1306" actId="20577"/>
        <pc:sldMkLst>
          <pc:docMk/>
          <pc:sldMk cId="2977399537" sldId="260"/>
        </pc:sldMkLst>
        <pc:spChg chg="mod">
          <ac:chgData name="Dũng. Phạm Anh" userId="S::dungpa@vng.com.vn::3434864b-b1e6-4923-a6a5-7008287de75d" providerId="AD" clId="Web-{A1DA1CF6-989B-FDF2-5A07-6883D249603F}" dt="2023-08-31T01:01:17.440" v="163" actId="20577"/>
          <ac:spMkLst>
            <pc:docMk/>
            <pc:sldMk cId="2977399537" sldId="260"/>
            <ac:spMk id="2" creationId="{B776B6C3-4683-20B5-544A-4A0FD2AB6585}"/>
          </ac:spMkLst>
        </pc:spChg>
        <pc:spChg chg="add mod">
          <ac:chgData name="Dũng. Phạm Anh" userId="S::dungpa@vng.com.vn::3434864b-b1e6-4923-a6a5-7008287de75d" providerId="AD" clId="Web-{A1DA1CF6-989B-FDF2-5A07-6883D249603F}" dt="2023-08-31T03:29:12.127" v="1306" actId="20577"/>
          <ac:spMkLst>
            <pc:docMk/>
            <pc:sldMk cId="2977399537" sldId="260"/>
            <ac:spMk id="4" creationId="{FC76147B-40D1-FCCB-460C-66558E437850}"/>
          </ac:spMkLst>
        </pc:spChg>
        <pc:spChg chg="del">
          <ac:chgData name="Dũng. Phạm Anh" userId="S::dungpa@vng.com.vn::3434864b-b1e6-4923-a6a5-7008287de75d" providerId="AD" clId="Web-{A1DA1CF6-989B-FDF2-5A07-6883D249603F}" dt="2023-08-31T01:04:47.398" v="206"/>
          <ac:spMkLst>
            <pc:docMk/>
            <pc:sldMk cId="2977399537" sldId="260"/>
            <ac:spMk id="5" creationId="{752B16B6-4ECE-9F77-BE64-FED1203222F3}"/>
          </ac:spMkLst>
        </pc:spChg>
        <pc:spChg chg="add del mod">
          <ac:chgData name="Dũng. Phạm Anh" userId="S::dungpa@vng.com.vn::3434864b-b1e6-4923-a6a5-7008287de75d" providerId="AD" clId="Web-{A1DA1CF6-989B-FDF2-5A07-6883D249603F}" dt="2023-08-31T01:01:23.268" v="166"/>
          <ac:spMkLst>
            <pc:docMk/>
            <pc:sldMk cId="2977399537" sldId="260"/>
            <ac:spMk id="6" creationId="{F1108292-ED32-CFBF-D1E7-1C3D4A78CD93}"/>
          </ac:spMkLst>
        </pc:spChg>
        <pc:spChg chg="del mod">
          <ac:chgData name="Dũng. Phạm Anh" userId="S::dungpa@vng.com.vn::3434864b-b1e6-4923-a6a5-7008287de75d" providerId="AD" clId="Web-{A1DA1CF6-989B-FDF2-5A07-6883D249603F}" dt="2023-08-31T01:01:26.409" v="168"/>
          <ac:spMkLst>
            <pc:docMk/>
            <pc:sldMk cId="2977399537" sldId="260"/>
            <ac:spMk id="7" creationId="{65FB0840-33E0-2F54-6758-06B0A38C2887}"/>
          </ac:spMkLst>
        </pc:spChg>
        <pc:spChg chg="add mod">
          <ac:chgData name="Dũng. Phạm Anh" userId="S::dungpa@vng.com.vn::3434864b-b1e6-4923-a6a5-7008287de75d" providerId="AD" clId="Web-{A1DA1CF6-989B-FDF2-5A07-6883D249603F}" dt="2023-08-31T01:04:43.226" v="205" actId="20577"/>
          <ac:spMkLst>
            <pc:docMk/>
            <pc:sldMk cId="2977399537" sldId="260"/>
            <ac:spMk id="9" creationId="{5DBA9F85-9BE3-3987-5143-B0ABA4DC22CA}"/>
          </ac:spMkLst>
        </pc:spChg>
        <pc:picChg chg="del">
          <ac:chgData name="Dũng. Phạm Anh" userId="S::dungpa@vng.com.vn::3434864b-b1e6-4923-a6a5-7008287de75d" providerId="AD" clId="Web-{A1DA1CF6-989B-FDF2-5A07-6883D249603F}" dt="2023-08-31T01:01:19.425" v="164"/>
          <ac:picMkLst>
            <pc:docMk/>
            <pc:sldMk cId="2977399537" sldId="260"/>
            <ac:picMk id="4" creationId="{CCB9EC38-A656-65E4-DCA0-DD7FDDE310C8}"/>
          </ac:picMkLst>
        </pc:picChg>
      </pc:sldChg>
      <pc:sldChg chg="addSp delSp modSp add replId">
        <pc:chgData name="Dũng. Phạm Anh" userId="S::dungpa@vng.com.vn::3434864b-b1e6-4923-a6a5-7008287de75d" providerId="AD" clId="Web-{A1DA1CF6-989B-FDF2-5A07-6883D249603F}" dt="2023-08-31T03:27:25.420" v="1243"/>
        <pc:sldMkLst>
          <pc:docMk/>
          <pc:sldMk cId="3762512944" sldId="261"/>
        </pc:sldMkLst>
        <pc:spChg chg="mod">
          <ac:chgData name="Dũng. Phạm Anh" userId="S::dungpa@vng.com.vn::3434864b-b1e6-4923-a6a5-7008287de75d" providerId="AD" clId="Web-{A1DA1CF6-989B-FDF2-5A07-6883D249603F}" dt="2023-08-31T02:12:55.934" v="343" actId="20577"/>
          <ac:spMkLst>
            <pc:docMk/>
            <pc:sldMk cId="3762512944" sldId="261"/>
            <ac:spMk id="2" creationId="{B776B6C3-4683-20B5-544A-4A0FD2AB6585}"/>
          </ac:spMkLst>
        </pc:spChg>
        <pc:spChg chg="del">
          <ac:chgData name="Dũng. Phạm Anh" userId="S::dungpa@vng.com.vn::3434864b-b1e6-4923-a6a5-7008287de75d" providerId="AD" clId="Web-{A1DA1CF6-989B-FDF2-5A07-6883D249603F}" dt="2023-08-31T01:06:54.651" v="208"/>
          <ac:spMkLst>
            <pc:docMk/>
            <pc:sldMk cId="3762512944" sldId="261"/>
            <ac:spMk id="5" creationId="{752B16B6-4ECE-9F77-BE64-FED1203222F3}"/>
          </ac:spMkLst>
        </pc:spChg>
        <pc:spChg chg="add mod">
          <ac:chgData name="Dũng. Phạm Anh" userId="S::dungpa@vng.com.vn::3434864b-b1e6-4923-a6a5-7008287de75d" providerId="AD" clId="Web-{A1DA1CF6-989B-FDF2-5A07-6883D249603F}" dt="2023-08-31T03:27:25.420" v="1243"/>
          <ac:spMkLst>
            <pc:docMk/>
            <pc:sldMk cId="3762512944" sldId="261"/>
            <ac:spMk id="5" creationId="{E5A41648-4CE8-07E0-FF16-3D2C3242E92B}"/>
          </ac:spMkLst>
        </pc:spChg>
        <pc:spChg chg="add mod">
          <ac:chgData name="Dũng. Phạm Anh" userId="S::dungpa@vng.com.vn::3434864b-b1e6-4923-a6a5-7008287de75d" providerId="AD" clId="Web-{A1DA1CF6-989B-FDF2-5A07-6883D249603F}" dt="2023-08-31T03:27:22.264" v="1242"/>
          <ac:spMkLst>
            <pc:docMk/>
            <pc:sldMk cId="3762512944" sldId="261"/>
            <ac:spMk id="6" creationId="{4C98E128-42B0-68D1-577F-4D21E146F472}"/>
          </ac:spMkLst>
        </pc:spChg>
        <pc:spChg chg="mod">
          <ac:chgData name="Dũng. Phạm Anh" userId="S::dungpa@vng.com.vn::3434864b-b1e6-4923-a6a5-7008287de75d" providerId="AD" clId="Web-{A1DA1CF6-989B-FDF2-5A07-6883D249603F}" dt="2023-08-31T01:03:55.115" v="191" actId="14100"/>
          <ac:spMkLst>
            <pc:docMk/>
            <pc:sldMk cId="3762512944" sldId="261"/>
            <ac:spMk id="8" creationId="{203A4A54-9A7B-01F1-E67A-C00C3D6752A9}"/>
          </ac:spMkLst>
        </pc:spChg>
        <pc:spChg chg="del mod">
          <ac:chgData name="Dũng. Phạm Anh" userId="S::dungpa@vng.com.vn::3434864b-b1e6-4923-a6a5-7008287de75d" providerId="AD" clId="Web-{A1DA1CF6-989B-FDF2-5A07-6883D249603F}" dt="2023-08-31T01:07:14.182" v="211"/>
          <ac:spMkLst>
            <pc:docMk/>
            <pc:sldMk cId="3762512944" sldId="261"/>
            <ac:spMk id="9" creationId="{5DBA9F85-9BE3-3987-5143-B0ABA4DC22CA}"/>
          </ac:spMkLst>
        </pc:spChg>
        <pc:picChg chg="add mod">
          <ac:chgData name="Dũng. Phạm Anh" userId="S::dungpa@vng.com.vn::3434864b-b1e6-4923-a6a5-7008287de75d" providerId="AD" clId="Web-{A1DA1CF6-989B-FDF2-5A07-6883D249603F}" dt="2023-08-31T03:24:16.008" v="1225"/>
          <ac:picMkLst>
            <pc:docMk/>
            <pc:sldMk cId="3762512944" sldId="261"/>
            <ac:picMk id="3" creationId="{0B4039EF-7520-2AE8-E3E6-ECF3ED742C4A}"/>
          </ac:picMkLst>
        </pc:picChg>
        <pc:picChg chg="add mod">
          <ac:chgData name="Dũng. Phạm Anh" userId="S::dungpa@vng.com.vn::3434864b-b1e6-4923-a6a5-7008287de75d" providerId="AD" clId="Web-{A1DA1CF6-989B-FDF2-5A07-6883D249603F}" dt="2023-08-31T03:24:25.602" v="1227" actId="14100"/>
          <ac:picMkLst>
            <pc:docMk/>
            <pc:sldMk cId="3762512944" sldId="261"/>
            <ac:picMk id="4" creationId="{0B6D80CC-4E5D-8599-D9FD-FBF7ECA5437E}"/>
          </ac:picMkLst>
        </pc:picChg>
      </pc:sldChg>
      <pc:sldChg chg="addSp delSp modSp add replId">
        <pc:chgData name="Dũng. Phạm Anh" userId="S::dungpa@vng.com.vn::3434864b-b1e6-4923-a6a5-7008287de75d" providerId="AD" clId="Web-{A1DA1CF6-989B-FDF2-5A07-6883D249603F}" dt="2023-08-31T03:38:13.894" v="1341" actId="20577"/>
        <pc:sldMkLst>
          <pc:docMk/>
          <pc:sldMk cId="2000659922" sldId="262"/>
        </pc:sldMkLst>
        <pc:spChg chg="mod">
          <ac:chgData name="Dũng. Phạm Anh" userId="S::dungpa@vng.com.vn::3434864b-b1e6-4923-a6a5-7008287de75d" providerId="AD" clId="Web-{A1DA1CF6-989B-FDF2-5A07-6883D249603F}" dt="2023-08-31T02:17:26.052" v="367" actId="20577"/>
          <ac:spMkLst>
            <pc:docMk/>
            <pc:sldMk cId="2000659922" sldId="262"/>
            <ac:spMk id="2" creationId="{B776B6C3-4683-20B5-544A-4A0FD2AB6585}"/>
          </ac:spMkLst>
        </pc:spChg>
        <pc:spChg chg="add mod">
          <ac:chgData name="Dũng. Phạm Anh" userId="S::dungpa@vng.com.vn::3434864b-b1e6-4923-a6a5-7008287de75d" providerId="AD" clId="Web-{A1DA1CF6-989B-FDF2-5A07-6883D249603F}" dt="2023-08-31T03:38:13.894" v="1341" actId="20577"/>
          <ac:spMkLst>
            <pc:docMk/>
            <pc:sldMk cId="2000659922" sldId="262"/>
            <ac:spMk id="5" creationId="{447EAB7F-D2A7-BD8D-1825-A00D8124B3E0}"/>
          </ac:spMkLst>
        </pc:spChg>
        <pc:spChg chg="del">
          <ac:chgData name="Dũng. Phạm Anh" userId="S::dungpa@vng.com.vn::3434864b-b1e6-4923-a6a5-7008287de75d" providerId="AD" clId="Web-{A1DA1CF6-989B-FDF2-5A07-6883D249603F}" dt="2023-08-31T01:10:18.842" v="232"/>
          <ac:spMkLst>
            <pc:docMk/>
            <pc:sldMk cId="2000659922" sldId="262"/>
            <ac:spMk id="5" creationId="{752B16B6-4ECE-9F77-BE64-FED1203222F3}"/>
          </ac:spMkLst>
        </pc:spChg>
        <pc:spChg chg="add mod ord">
          <ac:chgData name="Dũng. Phạm Anh" userId="S::dungpa@vng.com.vn::3434864b-b1e6-4923-a6a5-7008287de75d" providerId="AD" clId="Web-{A1DA1CF6-989B-FDF2-5A07-6883D249603F}" dt="2023-08-31T03:30:15.707" v="1310"/>
          <ac:spMkLst>
            <pc:docMk/>
            <pc:sldMk cId="2000659922" sldId="262"/>
            <ac:spMk id="6" creationId="{4AFED6B5-97E4-5260-493D-23C57410551D}"/>
          </ac:spMkLst>
        </pc:spChg>
        <pc:spChg chg="add mod ord">
          <ac:chgData name="Dũng. Phạm Anh" userId="S::dungpa@vng.com.vn::3434864b-b1e6-4923-a6a5-7008287de75d" providerId="AD" clId="Web-{A1DA1CF6-989B-FDF2-5A07-6883D249603F}" dt="2023-08-31T02:17:44.709" v="372" actId="14100"/>
          <ac:spMkLst>
            <pc:docMk/>
            <pc:sldMk cId="2000659922" sldId="262"/>
            <ac:spMk id="7" creationId="{CAFD9649-55D6-466B-A71E-EA82F0A2E622}"/>
          </ac:spMkLst>
        </pc:spChg>
        <pc:spChg chg="del">
          <ac:chgData name="Dũng. Phạm Anh" userId="S::dungpa@vng.com.vn::3434864b-b1e6-4923-a6a5-7008287de75d" providerId="AD" clId="Web-{A1DA1CF6-989B-FDF2-5A07-6883D249603F}" dt="2023-08-31T01:08:50.075" v="221"/>
          <ac:spMkLst>
            <pc:docMk/>
            <pc:sldMk cId="2000659922" sldId="262"/>
            <ac:spMk id="9" creationId="{5DBA9F85-9BE3-3987-5143-B0ABA4DC22CA}"/>
          </ac:spMkLst>
        </pc:spChg>
        <pc:spChg chg="add mod">
          <ac:chgData name="Dũng. Phạm Anh" userId="S::dungpa@vng.com.vn::3434864b-b1e6-4923-a6a5-7008287de75d" providerId="AD" clId="Web-{A1DA1CF6-989B-FDF2-5A07-6883D249603F}" dt="2023-08-31T03:38:09.628" v="1340" actId="20577"/>
          <ac:spMkLst>
            <pc:docMk/>
            <pc:sldMk cId="2000659922" sldId="262"/>
            <ac:spMk id="9" creationId="{CDBA1C4B-5075-B7CA-0393-910D4D5A49CD}"/>
          </ac:spMkLst>
        </pc:spChg>
        <pc:picChg chg="add mod">
          <ac:chgData name="Dũng. Phạm Anh" userId="S::dungpa@vng.com.vn::3434864b-b1e6-4923-a6a5-7008287de75d" providerId="AD" clId="Web-{A1DA1CF6-989B-FDF2-5A07-6883D249603F}" dt="2023-08-31T02:17:36.333" v="370" actId="1076"/>
          <ac:picMkLst>
            <pc:docMk/>
            <pc:sldMk cId="2000659922" sldId="262"/>
            <ac:picMk id="3" creationId="{FD11066E-949D-6545-F053-144CAFBDC17C}"/>
          </ac:picMkLst>
        </pc:picChg>
        <pc:picChg chg="add mod">
          <ac:chgData name="Dũng. Phạm Anh" userId="S::dungpa@vng.com.vn::3434864b-b1e6-4923-a6a5-7008287de75d" providerId="AD" clId="Web-{A1DA1CF6-989B-FDF2-5A07-6883D249603F}" dt="2023-08-31T02:17:36.365" v="371" actId="1076"/>
          <ac:picMkLst>
            <pc:docMk/>
            <pc:sldMk cId="2000659922" sldId="262"/>
            <ac:picMk id="4" creationId="{503A9325-0365-2AB0-D725-EAFD9A0E056A}"/>
          </ac:picMkLst>
        </pc:picChg>
      </pc:sldChg>
      <pc:sldChg chg="addSp delSp modSp add replId">
        <pc:chgData name="Dũng. Phạm Anh" userId="S::dungpa@vng.com.vn::3434864b-b1e6-4923-a6a5-7008287de75d" providerId="AD" clId="Web-{A1DA1CF6-989B-FDF2-5A07-6883D249603F}" dt="2023-08-31T03:45:18.220" v="1367" actId="1076"/>
        <pc:sldMkLst>
          <pc:docMk/>
          <pc:sldMk cId="4242287713" sldId="263"/>
        </pc:sldMkLst>
        <pc:spChg chg="mod">
          <ac:chgData name="Dũng. Phạm Anh" userId="S::dungpa@vng.com.vn::3434864b-b1e6-4923-a6a5-7008287de75d" providerId="AD" clId="Web-{A1DA1CF6-989B-FDF2-5A07-6883D249603F}" dt="2023-08-31T02:18:34.367" v="390" actId="20577"/>
          <ac:spMkLst>
            <pc:docMk/>
            <pc:sldMk cId="4242287713" sldId="263"/>
            <ac:spMk id="2" creationId="{B776B6C3-4683-20B5-544A-4A0FD2AB6585}"/>
          </ac:spMkLst>
        </pc:spChg>
        <pc:spChg chg="mod">
          <ac:chgData name="Dũng. Phạm Anh" userId="S::dungpa@vng.com.vn::3434864b-b1e6-4923-a6a5-7008287de75d" providerId="AD" clId="Web-{A1DA1CF6-989B-FDF2-5A07-6883D249603F}" dt="2023-08-31T02:18:00.725" v="374" actId="1076"/>
          <ac:spMkLst>
            <pc:docMk/>
            <pc:sldMk cId="4242287713" sldId="263"/>
            <ac:spMk id="6" creationId="{4AFED6B5-97E4-5260-493D-23C57410551D}"/>
          </ac:spMkLst>
        </pc:spChg>
        <pc:spChg chg="mod">
          <ac:chgData name="Dũng. Phạm Anh" userId="S::dungpa@vng.com.vn::3434864b-b1e6-4923-a6a5-7008287de75d" providerId="AD" clId="Web-{A1DA1CF6-989B-FDF2-5A07-6883D249603F}" dt="2023-08-31T02:18:08.178" v="377" actId="14100"/>
          <ac:spMkLst>
            <pc:docMk/>
            <pc:sldMk cId="4242287713" sldId="263"/>
            <ac:spMk id="7" creationId="{CAFD9649-55D6-466B-A71E-EA82F0A2E622}"/>
          </ac:spMkLst>
        </pc:spChg>
        <pc:spChg chg="add mod">
          <ac:chgData name="Dũng. Phạm Anh" userId="S::dungpa@vng.com.vn::3434864b-b1e6-4923-a6a5-7008287de75d" providerId="AD" clId="Web-{A1DA1CF6-989B-FDF2-5A07-6883D249603F}" dt="2023-08-31T03:38:30.801" v="1342" actId="20577"/>
          <ac:spMkLst>
            <pc:docMk/>
            <pc:sldMk cId="4242287713" sldId="263"/>
            <ac:spMk id="10" creationId="{4541E944-D57E-C6D0-FD26-23A64BD7EFFC}"/>
          </ac:spMkLst>
        </pc:spChg>
        <pc:spChg chg="add mod">
          <ac:chgData name="Dũng. Phạm Anh" userId="S::dungpa@vng.com.vn::3434864b-b1e6-4923-a6a5-7008287de75d" providerId="AD" clId="Web-{A1DA1CF6-989B-FDF2-5A07-6883D249603F}" dt="2023-08-31T03:45:18.220" v="1367" actId="1076"/>
          <ac:spMkLst>
            <pc:docMk/>
            <pc:sldMk cId="4242287713" sldId="263"/>
            <ac:spMk id="14" creationId="{782FE1EA-2620-C81C-5A44-E922DF3EC11F}"/>
          </ac:spMkLst>
        </pc:spChg>
        <pc:picChg chg="del">
          <ac:chgData name="Dũng. Phạm Anh" userId="S::dungpa@vng.com.vn::3434864b-b1e6-4923-a6a5-7008287de75d" providerId="AD" clId="Web-{A1DA1CF6-989B-FDF2-5A07-6883D249603F}" dt="2023-08-31T02:08:33.769" v="248"/>
          <ac:picMkLst>
            <pc:docMk/>
            <pc:sldMk cId="4242287713" sldId="263"/>
            <ac:picMk id="3" creationId="{FD11066E-949D-6545-F053-144CAFBDC17C}"/>
          </ac:picMkLst>
        </pc:picChg>
        <pc:picChg chg="del">
          <ac:chgData name="Dũng. Phạm Anh" userId="S::dungpa@vng.com.vn::3434864b-b1e6-4923-a6a5-7008287de75d" providerId="AD" clId="Web-{A1DA1CF6-989B-FDF2-5A07-6883D249603F}" dt="2023-08-31T02:08:34.582" v="249"/>
          <ac:picMkLst>
            <pc:docMk/>
            <pc:sldMk cId="4242287713" sldId="263"/>
            <ac:picMk id="4" creationId="{503A9325-0365-2AB0-D725-EAFD9A0E056A}"/>
          </ac:picMkLst>
        </pc:picChg>
        <pc:picChg chg="add mod">
          <ac:chgData name="Dũng. Phạm Anh" userId="S::dungpa@vng.com.vn::3434864b-b1e6-4923-a6a5-7008287de75d" providerId="AD" clId="Web-{A1DA1CF6-989B-FDF2-5A07-6883D249603F}" dt="2023-08-31T03:35:04.247" v="1330" actId="1076"/>
          <ac:picMkLst>
            <pc:docMk/>
            <pc:sldMk cId="4242287713" sldId="263"/>
            <ac:picMk id="5" creationId="{024EAB96-25D9-1306-F601-DF6869A938F4}"/>
          </ac:picMkLst>
        </pc:picChg>
        <pc:picChg chg="add del mod">
          <ac:chgData name="Dũng. Phạm Anh" userId="S::dungpa@vng.com.vn::3434864b-b1e6-4923-a6a5-7008287de75d" providerId="AD" clId="Web-{A1DA1CF6-989B-FDF2-5A07-6883D249603F}" dt="2023-08-31T03:41:23.275" v="1343"/>
          <ac:picMkLst>
            <pc:docMk/>
            <pc:sldMk cId="4242287713" sldId="263"/>
            <ac:picMk id="9" creationId="{417960D6-396D-BCCD-33CD-B462090D2C9F}"/>
          </ac:picMkLst>
        </pc:picChg>
        <pc:picChg chg="add del mod">
          <ac:chgData name="Dũng. Phạm Anh" userId="S::dungpa@vng.com.vn::3434864b-b1e6-4923-a6a5-7008287de75d" providerId="AD" clId="Web-{A1DA1CF6-989B-FDF2-5A07-6883D249603F}" dt="2023-08-31T03:42:25.636" v="1350"/>
          <ac:picMkLst>
            <pc:docMk/>
            <pc:sldMk cId="4242287713" sldId="263"/>
            <ac:picMk id="11" creationId="{EDB9679C-60C3-71A8-E9D4-DA469D1A5199}"/>
          </ac:picMkLst>
        </pc:picChg>
        <pc:picChg chg="add del mod">
          <ac:chgData name="Dũng. Phạm Anh" userId="S::dungpa@vng.com.vn::3434864b-b1e6-4923-a6a5-7008287de75d" providerId="AD" clId="Web-{A1DA1CF6-989B-FDF2-5A07-6883D249603F}" dt="2023-08-31T03:42:24.668" v="1349"/>
          <ac:picMkLst>
            <pc:docMk/>
            <pc:sldMk cId="4242287713" sldId="263"/>
            <ac:picMk id="12" creationId="{CF0E08BA-FBCD-8D39-6E20-78EA5C9E48C7}"/>
          </ac:picMkLst>
        </pc:picChg>
        <pc:picChg chg="add mod">
          <ac:chgData name="Dũng. Phạm Anh" userId="S::dungpa@vng.com.vn::3434864b-b1e6-4923-a6a5-7008287de75d" providerId="AD" clId="Web-{A1DA1CF6-989B-FDF2-5A07-6883D249603F}" dt="2023-08-31T03:43:08.216" v="1359" actId="1076"/>
          <ac:picMkLst>
            <pc:docMk/>
            <pc:sldMk cId="4242287713" sldId="263"/>
            <ac:picMk id="13" creationId="{8C0B55FB-8FF9-648F-4C90-843B41B45977}"/>
          </ac:picMkLst>
        </pc:picChg>
      </pc:sldChg>
      <pc:sldChg chg="addSp delSp modSp add replId">
        <pc:chgData name="Dũng. Phạm Anh" userId="S::dungpa@vng.com.vn::3434864b-b1e6-4923-a6a5-7008287de75d" providerId="AD" clId="Web-{A1DA1CF6-989B-FDF2-5A07-6883D249603F}" dt="2023-08-31T02:53:20.886" v="1016" actId="1076"/>
        <pc:sldMkLst>
          <pc:docMk/>
          <pc:sldMk cId="396961673" sldId="264"/>
        </pc:sldMkLst>
        <pc:spChg chg="mod">
          <ac:chgData name="Dũng. Phạm Anh" userId="S::dungpa@vng.com.vn::3434864b-b1e6-4923-a6a5-7008287de75d" providerId="AD" clId="Web-{A1DA1CF6-989B-FDF2-5A07-6883D249603F}" dt="2023-08-31T02:19:18.165" v="403" actId="20577"/>
          <ac:spMkLst>
            <pc:docMk/>
            <pc:sldMk cId="396961673" sldId="264"/>
            <ac:spMk id="2" creationId="{B776B6C3-4683-20B5-544A-4A0FD2AB6585}"/>
          </ac:spMkLst>
        </pc:spChg>
        <pc:spChg chg="add del mod">
          <ac:chgData name="Dũng. Phạm Anh" userId="S::dungpa@vng.com.vn::3434864b-b1e6-4923-a6a5-7008287de75d" providerId="AD" clId="Web-{A1DA1CF6-989B-FDF2-5A07-6883D249603F}" dt="2023-08-31T02:48:09.908" v="826"/>
          <ac:spMkLst>
            <pc:docMk/>
            <pc:sldMk cId="396961673" sldId="264"/>
            <ac:spMk id="3" creationId="{A8C4FEB7-CC51-1250-0332-A5711415292B}"/>
          </ac:spMkLst>
        </pc:spChg>
        <pc:spChg chg="del">
          <ac:chgData name="Dũng. Phạm Anh" userId="S::dungpa@vng.com.vn::3434864b-b1e6-4923-a6a5-7008287de75d" providerId="AD" clId="Web-{A1DA1CF6-989B-FDF2-5A07-6883D249603F}" dt="2023-08-31T02:10:46.680" v="288"/>
          <ac:spMkLst>
            <pc:docMk/>
            <pc:sldMk cId="396961673" sldId="264"/>
            <ac:spMk id="6" creationId="{4AFED6B5-97E4-5260-493D-23C57410551D}"/>
          </ac:spMkLst>
        </pc:spChg>
        <pc:spChg chg="del">
          <ac:chgData name="Dũng. Phạm Anh" userId="S::dungpa@vng.com.vn::3434864b-b1e6-4923-a6a5-7008287de75d" providerId="AD" clId="Web-{A1DA1CF6-989B-FDF2-5A07-6883D249603F}" dt="2023-08-31T02:10:48.023" v="289"/>
          <ac:spMkLst>
            <pc:docMk/>
            <pc:sldMk cId="396961673" sldId="264"/>
            <ac:spMk id="7" creationId="{CAFD9649-55D6-466B-A71E-EA82F0A2E622}"/>
          </ac:spMkLst>
        </pc:spChg>
        <pc:spChg chg="mod">
          <ac:chgData name="Dũng. Phạm Anh" userId="S::dungpa@vng.com.vn::3434864b-b1e6-4923-a6a5-7008287de75d" providerId="AD" clId="Web-{A1DA1CF6-989B-FDF2-5A07-6883D249603F}" dt="2023-08-31T02:10:44.633" v="287" actId="14100"/>
          <ac:spMkLst>
            <pc:docMk/>
            <pc:sldMk cId="396961673" sldId="264"/>
            <ac:spMk id="8" creationId="{203A4A54-9A7B-01F1-E67A-C00C3D6752A9}"/>
          </ac:spMkLst>
        </pc:spChg>
        <pc:spChg chg="add mod">
          <ac:chgData name="Dũng. Phạm Anh" userId="S::dungpa@vng.com.vn::3434864b-b1e6-4923-a6a5-7008287de75d" providerId="AD" clId="Web-{A1DA1CF6-989B-FDF2-5A07-6883D249603F}" dt="2023-08-31T02:50:44.585" v="849" actId="1076"/>
          <ac:spMkLst>
            <pc:docMk/>
            <pc:sldMk cId="396961673" sldId="264"/>
            <ac:spMk id="10" creationId="{995D5AE5-1084-3D7A-E209-6B71CB0E3927}"/>
          </ac:spMkLst>
        </pc:spChg>
        <pc:spChg chg="add mod">
          <ac:chgData name="Dũng. Phạm Anh" userId="S::dungpa@vng.com.vn::3434864b-b1e6-4923-a6a5-7008287de75d" providerId="AD" clId="Web-{A1DA1CF6-989B-FDF2-5A07-6883D249603F}" dt="2023-08-31T02:53:20.886" v="1016" actId="1076"/>
          <ac:spMkLst>
            <pc:docMk/>
            <pc:sldMk cId="396961673" sldId="264"/>
            <ac:spMk id="13" creationId="{BF932F31-DA3F-6C9B-C014-F1332DB186DF}"/>
          </ac:spMkLst>
        </pc:spChg>
        <pc:picChg chg="del">
          <ac:chgData name="Dũng. Phạm Anh" userId="S::dungpa@vng.com.vn::3434864b-b1e6-4923-a6a5-7008287de75d" providerId="AD" clId="Web-{A1DA1CF6-989B-FDF2-5A07-6883D249603F}" dt="2023-08-31T02:10:34.617" v="276"/>
          <ac:picMkLst>
            <pc:docMk/>
            <pc:sldMk cId="396961673" sldId="264"/>
            <ac:picMk id="5" creationId="{024EAB96-25D9-1306-F601-DF6869A938F4}"/>
          </ac:picMkLst>
        </pc:picChg>
        <pc:picChg chg="del">
          <ac:chgData name="Dũng. Phạm Anh" userId="S::dungpa@vng.com.vn::3434864b-b1e6-4923-a6a5-7008287de75d" providerId="AD" clId="Web-{A1DA1CF6-989B-FDF2-5A07-6883D249603F}" dt="2023-08-31T02:10:36.195" v="277"/>
          <ac:picMkLst>
            <pc:docMk/>
            <pc:sldMk cId="396961673" sldId="264"/>
            <ac:picMk id="9" creationId="{417960D6-396D-BCCD-33CD-B462090D2C9F}"/>
          </ac:picMkLst>
        </pc:picChg>
        <pc:picChg chg="add mod">
          <ac:chgData name="Dũng. Phạm Anh" userId="S::dungpa@vng.com.vn::3434864b-b1e6-4923-a6a5-7008287de75d" providerId="AD" clId="Web-{A1DA1CF6-989B-FDF2-5A07-6883D249603F}" dt="2023-08-31T02:53:17.230" v="1014" actId="1076"/>
          <ac:picMkLst>
            <pc:docMk/>
            <pc:sldMk cId="396961673" sldId="264"/>
            <ac:picMk id="11" creationId="{4126BB3D-6CD0-8C56-D907-0E00483CA4FB}"/>
          </ac:picMkLst>
        </pc:picChg>
        <pc:picChg chg="add mod">
          <ac:chgData name="Dũng. Phạm Anh" userId="S::dungpa@vng.com.vn::3434864b-b1e6-4923-a6a5-7008287de75d" providerId="AD" clId="Web-{A1DA1CF6-989B-FDF2-5A07-6883D249603F}" dt="2023-08-31T02:53:17.261" v="1015" actId="1076"/>
          <ac:picMkLst>
            <pc:docMk/>
            <pc:sldMk cId="396961673" sldId="264"/>
            <ac:picMk id="12" creationId="{6E1E4223-CDFA-AEC5-BDA5-09CDFCE901BF}"/>
          </ac:picMkLst>
        </pc:picChg>
      </pc:sldChg>
      <pc:sldChg chg="addSp delSp modSp add ord replId addAnim">
        <pc:chgData name="Dũng. Phạm Anh" userId="S::dungpa@vng.com.vn::3434864b-b1e6-4923-a6a5-7008287de75d" providerId="AD" clId="Web-{A1DA1CF6-989B-FDF2-5A07-6883D249603F}" dt="2023-08-31T03:19:23.358" v="1199" actId="1076"/>
        <pc:sldMkLst>
          <pc:docMk/>
          <pc:sldMk cId="4065547925" sldId="265"/>
        </pc:sldMkLst>
        <pc:spChg chg="mod">
          <ac:chgData name="Dũng. Phạm Anh" userId="S::dungpa@vng.com.vn::3434864b-b1e6-4923-a6a5-7008287de75d" providerId="AD" clId="Web-{A1DA1CF6-989B-FDF2-5A07-6883D249603F}" dt="2023-08-31T02:28:12.104" v="509" actId="20577"/>
          <ac:spMkLst>
            <pc:docMk/>
            <pc:sldMk cId="4065547925" sldId="265"/>
            <ac:spMk id="2" creationId="{B776B6C3-4683-20B5-544A-4A0FD2AB6585}"/>
          </ac:spMkLst>
        </pc:spChg>
        <pc:spChg chg="del">
          <ac:chgData name="Dũng. Phạm Anh" userId="S::dungpa@vng.com.vn::3434864b-b1e6-4923-a6a5-7008287de75d" providerId="AD" clId="Web-{A1DA1CF6-989B-FDF2-5A07-6883D249603F}" dt="2023-08-31T02:22:55.422" v="410"/>
          <ac:spMkLst>
            <pc:docMk/>
            <pc:sldMk cId="4065547925" sldId="265"/>
            <ac:spMk id="3" creationId="{A8C4FEB7-CC51-1250-0332-A5711415292B}"/>
          </ac:spMkLst>
        </pc:spChg>
        <pc:spChg chg="add mod">
          <ac:chgData name="Dũng. Phạm Anh" userId="S::dungpa@vng.com.vn::3434864b-b1e6-4923-a6a5-7008287de75d" providerId="AD" clId="Web-{A1DA1CF6-989B-FDF2-5A07-6883D249603F}" dt="2023-08-31T03:19:23.358" v="1199" actId="1076"/>
          <ac:spMkLst>
            <pc:docMk/>
            <pc:sldMk cId="4065547925" sldId="265"/>
            <ac:spMk id="5" creationId="{DBE9E7E6-4E02-EBC6-B994-4CD5A87685A4}"/>
          </ac:spMkLst>
        </pc:spChg>
        <pc:spChg chg="mod">
          <ac:chgData name="Dũng. Phạm Anh" userId="S::dungpa@vng.com.vn::3434864b-b1e6-4923-a6a5-7008287de75d" providerId="AD" clId="Web-{A1DA1CF6-989B-FDF2-5A07-6883D249603F}" dt="2023-08-31T02:27:31.853" v="470" actId="14100"/>
          <ac:spMkLst>
            <pc:docMk/>
            <pc:sldMk cId="4065547925" sldId="265"/>
            <ac:spMk id="8" creationId="{203A4A54-9A7B-01F1-E67A-C00C3D6752A9}"/>
          </ac:spMkLst>
        </pc:spChg>
        <pc:picChg chg="add mod">
          <ac:chgData name="Dũng. Phạm Anh" userId="S::dungpa@vng.com.vn::3434864b-b1e6-4923-a6a5-7008287de75d" providerId="AD" clId="Web-{A1DA1CF6-989B-FDF2-5A07-6883D249603F}" dt="2023-08-31T03:08:08.555" v="1194" actId="14100"/>
          <ac:picMkLst>
            <pc:docMk/>
            <pc:sldMk cId="4065547925" sldId="265"/>
            <ac:picMk id="4" creationId="{68A638D3-35A4-427B-CAF8-E42B4502095E}"/>
          </ac:picMkLst>
        </pc:picChg>
      </pc:sldChg>
      <pc:sldChg chg="addSp delSp modSp new mod setBg">
        <pc:chgData name="Dũng. Phạm Anh" userId="S::dungpa@vng.com.vn::3434864b-b1e6-4923-a6a5-7008287de75d" providerId="AD" clId="Web-{A1DA1CF6-989B-FDF2-5A07-6883D249603F}" dt="2023-08-31T02:11:56.635" v="329"/>
        <pc:sldMkLst>
          <pc:docMk/>
          <pc:sldMk cId="2542036946" sldId="266"/>
        </pc:sldMkLst>
        <pc:spChg chg="mod">
          <ac:chgData name="Dũng. Phạm Anh" userId="S::dungpa@vng.com.vn::3434864b-b1e6-4923-a6a5-7008287de75d" providerId="AD" clId="Web-{A1DA1CF6-989B-FDF2-5A07-6883D249603F}" dt="2023-08-31T02:11:56.635" v="329"/>
          <ac:spMkLst>
            <pc:docMk/>
            <pc:sldMk cId="2542036946" sldId="266"/>
            <ac:spMk id="2" creationId="{6DD40693-EFAE-905C-AF2A-998F740D4102}"/>
          </ac:spMkLst>
        </pc:spChg>
        <pc:spChg chg="del">
          <ac:chgData name="Dũng. Phạm Anh" userId="S::dungpa@vng.com.vn::3434864b-b1e6-4923-a6a5-7008287de75d" providerId="AD" clId="Web-{A1DA1CF6-989B-FDF2-5A07-6883D249603F}" dt="2023-08-31T02:11:56.635" v="329"/>
          <ac:spMkLst>
            <pc:docMk/>
            <pc:sldMk cId="2542036946" sldId="266"/>
            <ac:spMk id="3" creationId="{B46FF70A-EEDF-87B7-1A5D-984C8C374604}"/>
          </ac:spMkLst>
        </pc:spChg>
        <pc:spChg chg="add">
          <ac:chgData name="Dũng. Phạm Anh" userId="S::dungpa@vng.com.vn::3434864b-b1e6-4923-a6a5-7008287de75d" providerId="AD" clId="Web-{A1DA1CF6-989B-FDF2-5A07-6883D249603F}" dt="2023-08-31T02:11:56.635" v="329"/>
          <ac:spMkLst>
            <pc:docMk/>
            <pc:sldMk cId="2542036946" sldId="266"/>
            <ac:spMk id="12" creationId="{74751229-0244-4FBB-BED1-407467F4C951}"/>
          </ac:spMkLst>
        </pc:spChg>
        <pc:picChg chg="add">
          <ac:chgData name="Dũng. Phạm Anh" userId="S::dungpa@vng.com.vn::3434864b-b1e6-4923-a6a5-7008287de75d" providerId="AD" clId="Web-{A1DA1CF6-989B-FDF2-5A07-6883D249603F}" dt="2023-08-31T02:11:56.635" v="329"/>
          <ac:picMkLst>
            <pc:docMk/>
            <pc:sldMk cId="2542036946" sldId="266"/>
            <ac:picMk id="7" creationId="{8E674DA0-BC24-0C0C-D699-E6AC31B12FC4}"/>
          </ac:picMkLst>
        </pc:picChg>
        <pc:picChg chg="add">
          <ac:chgData name="Dũng. Phạm Anh" userId="S::dungpa@vng.com.vn::3434864b-b1e6-4923-a6a5-7008287de75d" providerId="AD" clId="Web-{A1DA1CF6-989B-FDF2-5A07-6883D249603F}" dt="2023-08-31T02:11:56.635" v="329"/>
          <ac:picMkLst>
            <pc:docMk/>
            <pc:sldMk cId="2542036946" sldId="266"/>
            <ac:picMk id="9" creationId="{3336808A-E0FA-42F2-8085-A064A3884918}"/>
          </ac:picMkLst>
        </pc:picChg>
      </pc:sldChg>
      <pc:sldChg chg="addSp delSp modSp new mod setBg">
        <pc:chgData name="Dũng. Phạm Anh" userId="S::dungpa@vng.com.vn::3434864b-b1e6-4923-a6a5-7008287de75d" providerId="AD" clId="Web-{A1DA1CF6-989B-FDF2-5A07-6883D249603F}" dt="2023-08-31T02:32:54.222" v="550"/>
        <pc:sldMkLst>
          <pc:docMk/>
          <pc:sldMk cId="599295467" sldId="267"/>
        </pc:sldMkLst>
        <pc:spChg chg="mod">
          <ac:chgData name="Dũng. Phạm Anh" userId="S::dungpa@vng.com.vn::3434864b-b1e6-4923-a6a5-7008287de75d" providerId="AD" clId="Web-{A1DA1CF6-989B-FDF2-5A07-6883D249603F}" dt="2023-08-31T02:32:54.222" v="550"/>
          <ac:spMkLst>
            <pc:docMk/>
            <pc:sldMk cId="599295467" sldId="267"/>
            <ac:spMk id="2" creationId="{AE36B59F-9A9C-BB09-07AF-E863B194E4AF}"/>
          </ac:spMkLst>
        </pc:spChg>
        <pc:spChg chg="del">
          <ac:chgData name="Dũng. Phạm Anh" userId="S::dungpa@vng.com.vn::3434864b-b1e6-4923-a6a5-7008287de75d" providerId="AD" clId="Web-{A1DA1CF6-989B-FDF2-5A07-6883D249603F}" dt="2023-08-31T02:32:54.222" v="550"/>
          <ac:spMkLst>
            <pc:docMk/>
            <pc:sldMk cId="599295467" sldId="267"/>
            <ac:spMk id="3" creationId="{08DD328E-CDD3-D73C-3997-BE4049E32FEF}"/>
          </ac:spMkLst>
        </pc:spChg>
        <pc:spChg chg="add">
          <ac:chgData name="Dũng. Phạm Anh" userId="S::dungpa@vng.com.vn::3434864b-b1e6-4923-a6a5-7008287de75d" providerId="AD" clId="Web-{A1DA1CF6-989B-FDF2-5A07-6883D249603F}" dt="2023-08-31T02:32:54.222" v="550"/>
          <ac:spMkLst>
            <pc:docMk/>
            <pc:sldMk cId="599295467" sldId="267"/>
            <ac:spMk id="10" creationId="{A3363022-C969-41E9-8EB2-E4C94908C1FA}"/>
          </ac:spMkLst>
        </pc:spChg>
        <pc:spChg chg="add">
          <ac:chgData name="Dũng. Phạm Anh" userId="S::dungpa@vng.com.vn::3434864b-b1e6-4923-a6a5-7008287de75d" providerId="AD" clId="Web-{A1DA1CF6-989B-FDF2-5A07-6883D249603F}" dt="2023-08-31T02:32:54.222" v="550"/>
          <ac:spMkLst>
            <pc:docMk/>
            <pc:sldMk cId="599295467" sldId="267"/>
            <ac:spMk id="12" creationId="{8D1AD6B3-BE88-4CEB-BA17-790657CC4729}"/>
          </ac:spMkLst>
        </pc:spChg>
        <pc:grpChg chg="add">
          <ac:chgData name="Dũng. Phạm Anh" userId="S::dungpa@vng.com.vn::3434864b-b1e6-4923-a6a5-7008287de75d" providerId="AD" clId="Web-{A1DA1CF6-989B-FDF2-5A07-6883D249603F}" dt="2023-08-31T02:32:54.222" v="550"/>
          <ac:grpSpMkLst>
            <pc:docMk/>
            <pc:sldMk cId="599295467" sldId="267"/>
            <ac:grpSpMk id="14" creationId="{89D1390B-7E13-4B4F-9CB2-391063412E54}"/>
          </ac:grpSpMkLst>
        </pc:grpChg>
        <pc:picChg chg="add">
          <ac:chgData name="Dũng. Phạm Anh" userId="S::dungpa@vng.com.vn::3434864b-b1e6-4923-a6a5-7008287de75d" providerId="AD" clId="Web-{A1DA1CF6-989B-FDF2-5A07-6883D249603F}" dt="2023-08-31T02:32:54.222" v="550"/>
          <ac:picMkLst>
            <pc:docMk/>
            <pc:sldMk cId="599295467" sldId="267"/>
            <ac:picMk id="7" creationId="{4C9F1021-19B4-68D6-7117-03D25CECC832}"/>
          </ac:picMkLst>
        </pc:picChg>
      </pc:sldChg>
      <pc:sldChg chg="addSp delSp modSp new mod setBg">
        <pc:chgData name="Dũng. Phạm Anh" userId="S::dungpa@vng.com.vn::3434864b-b1e6-4923-a6a5-7008287de75d" providerId="AD" clId="Web-{A1DA1CF6-989B-FDF2-5A07-6883D249603F}" dt="2023-08-31T02:19:10.477" v="399"/>
        <pc:sldMkLst>
          <pc:docMk/>
          <pc:sldMk cId="699313718" sldId="268"/>
        </pc:sldMkLst>
        <pc:spChg chg="mod">
          <ac:chgData name="Dũng. Phạm Anh" userId="S::dungpa@vng.com.vn::3434864b-b1e6-4923-a6a5-7008287de75d" providerId="AD" clId="Web-{A1DA1CF6-989B-FDF2-5A07-6883D249603F}" dt="2023-08-31T02:19:10.477" v="399"/>
          <ac:spMkLst>
            <pc:docMk/>
            <pc:sldMk cId="699313718" sldId="268"/>
            <ac:spMk id="2" creationId="{BE37267A-D324-1980-CD71-7020DAE4A4B6}"/>
          </ac:spMkLst>
        </pc:spChg>
        <pc:spChg chg="del">
          <ac:chgData name="Dũng. Phạm Anh" userId="S::dungpa@vng.com.vn::3434864b-b1e6-4923-a6a5-7008287de75d" providerId="AD" clId="Web-{A1DA1CF6-989B-FDF2-5A07-6883D249603F}" dt="2023-08-31T02:19:10.477" v="399"/>
          <ac:spMkLst>
            <pc:docMk/>
            <pc:sldMk cId="699313718" sldId="268"/>
            <ac:spMk id="3" creationId="{71CCDE0D-983B-FEA9-CFF1-80DDF12CB6DD}"/>
          </ac:spMkLst>
        </pc:spChg>
        <pc:spChg chg="add">
          <ac:chgData name="Dũng. Phạm Anh" userId="S::dungpa@vng.com.vn::3434864b-b1e6-4923-a6a5-7008287de75d" providerId="AD" clId="Web-{A1DA1CF6-989B-FDF2-5A07-6883D249603F}" dt="2023-08-31T02:19:10.477" v="399"/>
          <ac:spMkLst>
            <pc:docMk/>
            <pc:sldMk cId="699313718" sldId="268"/>
            <ac:spMk id="12" creationId="{74751229-0244-4FBB-BED1-407467F4C951}"/>
          </ac:spMkLst>
        </pc:spChg>
        <pc:picChg chg="add">
          <ac:chgData name="Dũng. Phạm Anh" userId="S::dungpa@vng.com.vn::3434864b-b1e6-4923-a6a5-7008287de75d" providerId="AD" clId="Web-{A1DA1CF6-989B-FDF2-5A07-6883D249603F}" dt="2023-08-31T02:19:10.477" v="399"/>
          <ac:picMkLst>
            <pc:docMk/>
            <pc:sldMk cId="699313718" sldId="268"/>
            <ac:picMk id="7" creationId="{615B9340-70A3-7502-8DF9-7051AEDC6CCA}"/>
          </ac:picMkLst>
        </pc:picChg>
        <pc:picChg chg="add">
          <ac:chgData name="Dũng. Phạm Anh" userId="S::dungpa@vng.com.vn::3434864b-b1e6-4923-a6a5-7008287de75d" providerId="AD" clId="Web-{A1DA1CF6-989B-FDF2-5A07-6883D249603F}" dt="2023-08-31T02:19:10.477" v="399"/>
          <ac:picMkLst>
            <pc:docMk/>
            <pc:sldMk cId="699313718" sldId="268"/>
            <ac:picMk id="9" creationId="{F7268C3E-0EFA-410E-83AE-0939E12279C2}"/>
          </ac:picMkLst>
        </pc:picChg>
      </pc:sldChg>
      <pc:sldChg chg="addSp delSp modSp new ord">
        <pc:chgData name="Dũng. Phạm Anh" userId="S::dungpa@vng.com.vn::3434864b-b1e6-4923-a6a5-7008287de75d" providerId="AD" clId="Web-{A1DA1CF6-989B-FDF2-5A07-6883D249603F}" dt="2023-08-31T02:55:03.233" v="1118" actId="14100"/>
        <pc:sldMkLst>
          <pc:docMk/>
          <pc:sldMk cId="805659054" sldId="269"/>
        </pc:sldMkLst>
        <pc:spChg chg="mod">
          <ac:chgData name="Dũng. Phạm Anh" userId="S::dungpa@vng.com.vn::3434864b-b1e6-4923-a6a5-7008287de75d" providerId="AD" clId="Web-{A1DA1CF6-989B-FDF2-5A07-6883D249603F}" dt="2023-08-31T02:24:00.033" v="439" actId="20577"/>
          <ac:spMkLst>
            <pc:docMk/>
            <pc:sldMk cId="805659054" sldId="269"/>
            <ac:spMk id="2" creationId="{77EB7520-87EE-F902-811A-762E63226285}"/>
          </ac:spMkLst>
        </pc:spChg>
        <pc:spChg chg="del">
          <ac:chgData name="Dũng. Phạm Anh" userId="S::dungpa@vng.com.vn::3434864b-b1e6-4923-a6a5-7008287de75d" providerId="AD" clId="Web-{A1DA1CF6-989B-FDF2-5A07-6883D249603F}" dt="2023-08-31T02:23:11.204" v="415"/>
          <ac:spMkLst>
            <pc:docMk/>
            <pc:sldMk cId="805659054" sldId="269"/>
            <ac:spMk id="3" creationId="{A9F90C21-D161-0AD3-A11C-DB5957661F0C}"/>
          </ac:spMkLst>
        </pc:spChg>
        <pc:picChg chg="add mod">
          <ac:chgData name="Dũng. Phạm Anh" userId="S::dungpa@vng.com.vn::3434864b-b1e6-4923-a6a5-7008287de75d" providerId="AD" clId="Web-{A1DA1CF6-989B-FDF2-5A07-6883D249603F}" dt="2023-08-31T02:55:03.155" v="1116" actId="14100"/>
          <ac:picMkLst>
            <pc:docMk/>
            <pc:sldMk cId="805659054" sldId="269"/>
            <ac:picMk id="4" creationId="{50EBA968-B80C-44B1-23BA-79B070664A39}"/>
          </ac:picMkLst>
        </pc:picChg>
        <pc:picChg chg="add mod">
          <ac:chgData name="Dũng. Phạm Anh" userId="S::dungpa@vng.com.vn::3434864b-b1e6-4923-a6a5-7008287de75d" providerId="AD" clId="Web-{A1DA1CF6-989B-FDF2-5A07-6883D249603F}" dt="2023-08-31T02:55:03.187" v="1117" actId="14100"/>
          <ac:picMkLst>
            <pc:docMk/>
            <pc:sldMk cId="805659054" sldId="269"/>
            <ac:picMk id="5" creationId="{9E336370-834C-8188-099A-4FDB23090C7C}"/>
          </ac:picMkLst>
        </pc:picChg>
        <pc:picChg chg="add mod">
          <ac:chgData name="Dũng. Phạm Anh" userId="S::dungpa@vng.com.vn::3434864b-b1e6-4923-a6a5-7008287de75d" providerId="AD" clId="Web-{A1DA1CF6-989B-FDF2-5A07-6883D249603F}" dt="2023-08-31T02:55:03.233" v="1118" actId="14100"/>
          <ac:picMkLst>
            <pc:docMk/>
            <pc:sldMk cId="805659054" sldId="269"/>
            <ac:picMk id="6" creationId="{F5D1DF58-FAB6-6EEC-8F93-3674DC64E738}"/>
          </ac:picMkLst>
        </pc:picChg>
      </pc:sldChg>
      <pc:sldChg chg="addSp delSp modSp new mod setBg">
        <pc:chgData name="Dũng. Phạm Anh" userId="S::dungpa@vng.com.vn::3434864b-b1e6-4923-a6a5-7008287de75d" providerId="AD" clId="Web-{A1DA1CF6-989B-FDF2-5A07-6883D249603F}" dt="2023-08-31T02:23:36.282" v="419"/>
        <pc:sldMkLst>
          <pc:docMk/>
          <pc:sldMk cId="258902545" sldId="270"/>
        </pc:sldMkLst>
        <pc:spChg chg="mod">
          <ac:chgData name="Dũng. Phạm Anh" userId="S::dungpa@vng.com.vn::3434864b-b1e6-4923-a6a5-7008287de75d" providerId="AD" clId="Web-{A1DA1CF6-989B-FDF2-5A07-6883D249603F}" dt="2023-08-31T02:23:36.282" v="419"/>
          <ac:spMkLst>
            <pc:docMk/>
            <pc:sldMk cId="258902545" sldId="270"/>
            <ac:spMk id="2" creationId="{A9A7CD4F-5DA2-A059-84F7-2279805071B0}"/>
          </ac:spMkLst>
        </pc:spChg>
        <pc:spChg chg="del">
          <ac:chgData name="Dũng. Phạm Anh" userId="S::dungpa@vng.com.vn::3434864b-b1e6-4923-a6a5-7008287de75d" providerId="AD" clId="Web-{A1DA1CF6-989B-FDF2-5A07-6883D249603F}" dt="2023-08-31T02:23:36.282" v="419"/>
          <ac:spMkLst>
            <pc:docMk/>
            <pc:sldMk cId="258902545" sldId="270"/>
            <ac:spMk id="3" creationId="{988C6D76-6900-5C3A-CDC6-177146541F40}"/>
          </ac:spMkLst>
        </pc:spChg>
        <pc:spChg chg="add">
          <ac:chgData name="Dũng. Phạm Anh" userId="S::dungpa@vng.com.vn::3434864b-b1e6-4923-a6a5-7008287de75d" providerId="AD" clId="Web-{A1DA1CF6-989B-FDF2-5A07-6883D249603F}" dt="2023-08-31T02:23:36.282" v="419"/>
          <ac:spMkLst>
            <pc:docMk/>
            <pc:sldMk cId="258902545" sldId="270"/>
            <ac:spMk id="8" creationId="{A93898FF-D987-4B0E-BFB4-85F5EB356D4D}"/>
          </ac:spMkLst>
        </pc:spChg>
      </pc:sldChg>
      <pc:sldChg chg="addSp delSp modSp new mod setBg">
        <pc:chgData name="Dũng. Phạm Anh" userId="S::dungpa@vng.com.vn::3434864b-b1e6-4923-a6a5-7008287de75d" providerId="AD" clId="Web-{A1DA1CF6-989B-FDF2-5A07-6883D249603F}" dt="2023-08-31T02:58:26.662" v="1193" actId="20577"/>
        <pc:sldMkLst>
          <pc:docMk/>
          <pc:sldMk cId="3566481484" sldId="271"/>
        </pc:sldMkLst>
        <pc:spChg chg="mod">
          <ac:chgData name="Dũng. Phạm Anh" userId="S::dungpa@vng.com.vn::3434864b-b1e6-4923-a6a5-7008287de75d" providerId="AD" clId="Web-{A1DA1CF6-989B-FDF2-5A07-6883D249603F}" dt="2023-08-31T02:33:41.802" v="552"/>
          <ac:spMkLst>
            <pc:docMk/>
            <pc:sldMk cId="3566481484" sldId="271"/>
            <ac:spMk id="2" creationId="{24035ED1-AEA7-4B80-8503-77A7FE4500F6}"/>
          </ac:spMkLst>
        </pc:spChg>
        <pc:spChg chg="del">
          <ac:chgData name="Dũng. Phạm Anh" userId="S::dungpa@vng.com.vn::3434864b-b1e6-4923-a6a5-7008287de75d" providerId="AD" clId="Web-{A1DA1CF6-989B-FDF2-5A07-6883D249603F}" dt="2023-08-31T02:33:38.130" v="551"/>
          <ac:spMkLst>
            <pc:docMk/>
            <pc:sldMk cId="3566481484" sldId="271"/>
            <ac:spMk id="3" creationId="{8FB796D8-122C-7E45-5BC7-484DEA6E542A}"/>
          </ac:spMkLst>
        </pc:spChg>
        <pc:spChg chg="add mod">
          <ac:chgData name="Dũng. Phạm Anh" userId="S::dungpa@vng.com.vn::3434864b-b1e6-4923-a6a5-7008287de75d" providerId="AD" clId="Web-{A1DA1CF6-989B-FDF2-5A07-6883D249603F}" dt="2023-08-31T02:58:26.662" v="1193" actId="20577"/>
          <ac:spMkLst>
            <pc:docMk/>
            <pc:sldMk cId="3566481484" sldId="271"/>
            <ac:spMk id="5" creationId="{887B98D3-BDA8-C2D7-53C5-82FA11A6E4E1}"/>
          </ac:spMkLst>
        </pc:spChg>
        <pc:spChg chg="add">
          <ac:chgData name="Dũng. Phạm Anh" userId="S::dungpa@vng.com.vn::3434864b-b1e6-4923-a6a5-7008287de75d" providerId="AD" clId="Web-{A1DA1CF6-989B-FDF2-5A07-6883D249603F}" dt="2023-08-31T02:33:41.802" v="552"/>
          <ac:spMkLst>
            <pc:docMk/>
            <pc:sldMk cId="3566481484" sldId="271"/>
            <ac:spMk id="9" creationId="{D12DDE76-C203-4047-9998-63900085B5E8}"/>
          </ac:spMkLst>
        </pc:spChg>
        <pc:picChg chg="add mod ord">
          <ac:chgData name="Dũng. Phạm Anh" userId="S::dungpa@vng.com.vn::3434864b-b1e6-4923-a6a5-7008287de75d" providerId="AD" clId="Web-{A1DA1CF6-989B-FDF2-5A07-6883D249603F}" dt="2023-08-31T02:33:41.802" v="552"/>
          <ac:picMkLst>
            <pc:docMk/>
            <pc:sldMk cId="3566481484" sldId="271"/>
            <ac:picMk id="4" creationId="{AE0D9C07-0DD4-776C-30F8-BB17DC102367}"/>
          </ac:picMkLst>
        </pc:picChg>
      </pc:sldChg>
      <pc:sldChg chg="addSp delSp modSp new mod setBg">
        <pc:chgData name="Dũng. Phạm Anh" userId="S::dungpa@vng.com.vn::3434864b-b1e6-4923-a6a5-7008287de75d" providerId="AD" clId="Web-{A1DA1CF6-989B-FDF2-5A07-6883D249603F}" dt="2023-08-31T02:24:46.597" v="446"/>
        <pc:sldMkLst>
          <pc:docMk/>
          <pc:sldMk cId="3670239434" sldId="272"/>
        </pc:sldMkLst>
        <pc:spChg chg="mod">
          <ac:chgData name="Dũng. Phạm Anh" userId="S::dungpa@vng.com.vn::3434864b-b1e6-4923-a6a5-7008287de75d" providerId="AD" clId="Web-{A1DA1CF6-989B-FDF2-5A07-6883D249603F}" dt="2023-08-31T02:24:46.597" v="446"/>
          <ac:spMkLst>
            <pc:docMk/>
            <pc:sldMk cId="3670239434" sldId="272"/>
            <ac:spMk id="2" creationId="{601FE05A-5A9C-7491-6EC2-0868B56C0061}"/>
          </ac:spMkLst>
        </pc:spChg>
        <pc:spChg chg="del">
          <ac:chgData name="Dũng. Phạm Anh" userId="S::dungpa@vng.com.vn::3434864b-b1e6-4923-a6a5-7008287de75d" providerId="AD" clId="Web-{A1DA1CF6-989B-FDF2-5A07-6883D249603F}" dt="2023-08-31T02:24:46.597" v="446"/>
          <ac:spMkLst>
            <pc:docMk/>
            <pc:sldMk cId="3670239434" sldId="272"/>
            <ac:spMk id="3" creationId="{8934818A-497E-B407-89BD-3C542B36D6C7}"/>
          </ac:spMkLst>
        </pc:spChg>
        <pc:spChg chg="add">
          <ac:chgData name="Dũng. Phạm Anh" userId="S::dungpa@vng.com.vn::3434864b-b1e6-4923-a6a5-7008287de75d" providerId="AD" clId="Web-{A1DA1CF6-989B-FDF2-5A07-6883D249603F}" dt="2023-08-31T02:24:46.597" v="446"/>
          <ac:spMkLst>
            <pc:docMk/>
            <pc:sldMk cId="3670239434" sldId="272"/>
            <ac:spMk id="10" creationId="{9389D3E0-BA02-41D3-B2AC-8FD6AA893902}"/>
          </ac:spMkLst>
        </pc:spChg>
        <pc:picChg chg="add">
          <ac:chgData name="Dũng. Phạm Anh" userId="S::dungpa@vng.com.vn::3434864b-b1e6-4923-a6a5-7008287de75d" providerId="AD" clId="Web-{A1DA1CF6-989B-FDF2-5A07-6883D249603F}" dt="2023-08-31T02:24:46.597" v="446"/>
          <ac:picMkLst>
            <pc:docMk/>
            <pc:sldMk cId="3670239434" sldId="272"/>
            <ac:picMk id="7" creationId="{E978847E-3CCE-3377-91AF-27BAC800FCDC}"/>
          </ac:picMkLst>
        </pc:picChg>
      </pc:sldChg>
      <pc:sldChg chg="addSp delSp modSp new addAnim">
        <pc:chgData name="Dũng. Phạm Anh" userId="S::dungpa@vng.com.vn::3434864b-b1e6-4923-a6a5-7008287de75d" providerId="AD" clId="Web-{A1DA1CF6-989B-FDF2-5A07-6883D249603F}" dt="2023-08-31T03:20:13.719" v="1203" actId="14100"/>
        <pc:sldMkLst>
          <pc:docMk/>
          <pc:sldMk cId="995138301" sldId="273"/>
        </pc:sldMkLst>
        <pc:spChg chg="mod">
          <ac:chgData name="Dũng. Phạm Anh" userId="S::dungpa@vng.com.vn::3434864b-b1e6-4923-a6a5-7008287de75d" providerId="AD" clId="Web-{A1DA1CF6-989B-FDF2-5A07-6883D249603F}" dt="2023-08-31T02:28:40.917" v="525" actId="20577"/>
          <ac:spMkLst>
            <pc:docMk/>
            <pc:sldMk cId="995138301" sldId="273"/>
            <ac:spMk id="2" creationId="{FD4AD8F7-CB81-8343-E4B6-36A96862B97A}"/>
          </ac:spMkLst>
        </pc:spChg>
        <pc:spChg chg="del">
          <ac:chgData name="Dũng. Phạm Anh" userId="S::dungpa@vng.com.vn::3434864b-b1e6-4923-a6a5-7008287de75d" providerId="AD" clId="Web-{A1DA1CF6-989B-FDF2-5A07-6883D249603F}" dt="2023-08-31T02:28:55.261" v="527"/>
          <ac:spMkLst>
            <pc:docMk/>
            <pc:sldMk cId="995138301" sldId="273"/>
            <ac:spMk id="3" creationId="{8C5042AC-D5C1-7059-8679-46F3A9B00D7B}"/>
          </ac:spMkLst>
        </pc:spChg>
        <pc:spChg chg="add">
          <ac:chgData name="Dũng. Phạm Anh" userId="S::dungpa@vng.com.vn::3434864b-b1e6-4923-a6a5-7008287de75d" providerId="AD" clId="Web-{A1DA1CF6-989B-FDF2-5A07-6883D249603F}" dt="2023-08-31T02:28:52.621" v="526"/>
          <ac:spMkLst>
            <pc:docMk/>
            <pc:sldMk cId="995138301" sldId="273"/>
            <ac:spMk id="5" creationId="{BF02770C-EB3F-8AE0-C20B-DBCD70BB3DB7}"/>
          </ac:spMkLst>
        </pc:spChg>
        <pc:spChg chg="add mod">
          <ac:chgData name="Dũng. Phạm Anh" userId="S::dungpa@vng.com.vn::3434864b-b1e6-4923-a6a5-7008287de75d" providerId="AD" clId="Web-{A1DA1CF6-989B-FDF2-5A07-6883D249603F}" dt="2023-08-31T03:20:13.719" v="1203" actId="14100"/>
          <ac:spMkLst>
            <pc:docMk/>
            <pc:sldMk cId="995138301" sldId="273"/>
            <ac:spMk id="7" creationId="{6DFF99FD-5D9F-4C18-A712-5822FF1F8450}"/>
          </ac:spMkLst>
        </pc:spChg>
        <pc:picChg chg="add mod">
          <ac:chgData name="Dũng. Phạm Anh" userId="S::dungpa@vng.com.vn::3434864b-b1e6-4923-a6a5-7008287de75d" providerId="AD" clId="Web-{A1DA1CF6-989B-FDF2-5A07-6883D249603F}" dt="2023-08-31T02:29:52.810" v="532" actId="1076"/>
          <ac:picMkLst>
            <pc:docMk/>
            <pc:sldMk cId="995138301" sldId="273"/>
            <ac:picMk id="6" creationId="{A46FF844-8A88-4137-D36C-FF69EF1CBD3F}"/>
          </ac:picMkLst>
        </pc:picChg>
      </pc:sldChg>
      <pc:sldChg chg="addSp delSp modSp add replId">
        <pc:chgData name="Dũng. Phạm Anh" userId="S::dungpa@vng.com.vn::3434864b-b1e6-4923-a6a5-7008287de75d" providerId="AD" clId="Web-{A1DA1CF6-989B-FDF2-5A07-6883D249603F}" dt="2023-08-31T02:55:48.750" v="1149" actId="20577"/>
        <pc:sldMkLst>
          <pc:docMk/>
          <pc:sldMk cId="2438274775" sldId="274"/>
        </pc:sldMkLst>
        <pc:spChg chg="mod">
          <ac:chgData name="Dũng. Phạm Anh" userId="S::dungpa@vng.com.vn::3434864b-b1e6-4923-a6a5-7008287de75d" providerId="AD" clId="Web-{A1DA1CF6-989B-FDF2-5A07-6883D249603F}" dt="2023-08-31T02:36:29.635" v="572" actId="20577"/>
          <ac:spMkLst>
            <pc:docMk/>
            <pc:sldMk cId="2438274775" sldId="274"/>
            <ac:spMk id="2" creationId="{B776B6C3-4683-20B5-544A-4A0FD2AB6585}"/>
          </ac:spMkLst>
        </pc:spChg>
        <pc:spChg chg="del">
          <ac:chgData name="Dũng. Phạm Anh" userId="S::dungpa@vng.com.vn::3434864b-b1e6-4923-a6a5-7008287de75d" providerId="AD" clId="Web-{A1DA1CF6-989B-FDF2-5A07-6883D249603F}" dt="2023-08-31T02:36:26.573" v="571"/>
          <ac:spMkLst>
            <pc:docMk/>
            <pc:sldMk cId="2438274775" sldId="274"/>
            <ac:spMk id="3" creationId="{A8C4FEB7-CC51-1250-0332-A5711415292B}"/>
          </ac:spMkLst>
        </pc:spChg>
        <pc:spChg chg="add mod">
          <ac:chgData name="Dũng. Phạm Anh" userId="S::dungpa@vng.com.vn::3434864b-b1e6-4923-a6a5-7008287de75d" providerId="AD" clId="Web-{A1DA1CF6-989B-FDF2-5A07-6883D249603F}" dt="2023-08-31T02:55:36.672" v="1140" actId="1076"/>
          <ac:spMkLst>
            <pc:docMk/>
            <pc:sldMk cId="2438274775" sldId="274"/>
            <ac:spMk id="4" creationId="{7B779A69-5FB2-F947-5571-A7950297D2FC}"/>
          </ac:spMkLst>
        </pc:spChg>
        <pc:spChg chg="add mod">
          <ac:chgData name="Dũng. Phạm Anh" userId="S::dungpa@vng.com.vn::3434864b-b1e6-4923-a6a5-7008287de75d" providerId="AD" clId="Web-{A1DA1CF6-989B-FDF2-5A07-6883D249603F}" dt="2023-08-31T02:55:36.688" v="1141" actId="1076"/>
          <ac:spMkLst>
            <pc:docMk/>
            <pc:sldMk cId="2438274775" sldId="274"/>
            <ac:spMk id="5" creationId="{8016C532-AC7F-3539-4530-70F7911DA792}"/>
          </ac:spMkLst>
        </pc:spChg>
        <pc:spChg chg="add mod">
          <ac:chgData name="Dũng. Phạm Anh" userId="S::dungpa@vng.com.vn::3434864b-b1e6-4923-a6a5-7008287de75d" providerId="AD" clId="Web-{A1DA1CF6-989B-FDF2-5A07-6883D249603F}" dt="2023-08-31T02:55:36.688" v="1142" actId="1076"/>
          <ac:spMkLst>
            <pc:docMk/>
            <pc:sldMk cId="2438274775" sldId="274"/>
            <ac:spMk id="6" creationId="{14F15CAA-2D9D-AF00-6D87-C8B88B2C9098}"/>
          </ac:spMkLst>
        </pc:spChg>
        <pc:spChg chg="add mod">
          <ac:chgData name="Dũng. Phạm Anh" userId="S::dungpa@vng.com.vn::3434864b-b1e6-4923-a6a5-7008287de75d" providerId="AD" clId="Web-{A1DA1CF6-989B-FDF2-5A07-6883D249603F}" dt="2023-08-31T02:55:36.703" v="1143" actId="1076"/>
          <ac:spMkLst>
            <pc:docMk/>
            <pc:sldMk cId="2438274775" sldId="274"/>
            <ac:spMk id="7" creationId="{12912742-9CCB-18BC-E407-9D619D952376}"/>
          </ac:spMkLst>
        </pc:spChg>
        <pc:spChg chg="add mod">
          <ac:chgData name="Dũng. Phạm Anh" userId="S::dungpa@vng.com.vn::3434864b-b1e6-4923-a6a5-7008287de75d" providerId="AD" clId="Web-{A1DA1CF6-989B-FDF2-5A07-6883D249603F}" dt="2023-08-31T02:55:36.719" v="1144" actId="1076"/>
          <ac:spMkLst>
            <pc:docMk/>
            <pc:sldMk cId="2438274775" sldId="274"/>
            <ac:spMk id="9" creationId="{A8E8AEE3-1787-8F7A-3E9E-DFA23017F1AB}"/>
          </ac:spMkLst>
        </pc:spChg>
        <pc:spChg chg="add mod">
          <ac:chgData name="Dũng. Phạm Anh" userId="S::dungpa@vng.com.vn::3434864b-b1e6-4923-a6a5-7008287de75d" providerId="AD" clId="Web-{A1DA1CF6-989B-FDF2-5A07-6883D249603F}" dt="2023-08-31T02:55:36.719" v="1145" actId="1076"/>
          <ac:spMkLst>
            <pc:docMk/>
            <pc:sldMk cId="2438274775" sldId="274"/>
            <ac:spMk id="10" creationId="{11E75CC7-CDC8-5D5A-EDC6-16E1719E0580}"/>
          </ac:spMkLst>
        </pc:spChg>
        <pc:spChg chg="add mod">
          <ac:chgData name="Dũng. Phạm Anh" userId="S::dungpa@vng.com.vn::3434864b-b1e6-4923-a6a5-7008287de75d" providerId="AD" clId="Web-{A1DA1CF6-989B-FDF2-5A07-6883D249603F}" dt="2023-08-31T02:55:36.734" v="1146" actId="1076"/>
          <ac:spMkLst>
            <pc:docMk/>
            <pc:sldMk cId="2438274775" sldId="274"/>
            <ac:spMk id="11" creationId="{19F7C8C0-6A96-6617-C9E0-3DE69294944C}"/>
          </ac:spMkLst>
        </pc:spChg>
        <pc:spChg chg="add mod">
          <ac:chgData name="Dũng. Phạm Anh" userId="S::dungpa@vng.com.vn::3434864b-b1e6-4923-a6a5-7008287de75d" providerId="AD" clId="Web-{A1DA1CF6-989B-FDF2-5A07-6883D249603F}" dt="2023-08-31T02:55:48.750" v="1149" actId="20577"/>
          <ac:spMkLst>
            <pc:docMk/>
            <pc:sldMk cId="2438274775" sldId="274"/>
            <ac:spMk id="12" creationId="{2C1EAB25-B5EB-2295-E9CE-74B0DE3A5F64}"/>
          </ac:spMkLst>
        </pc:spChg>
        <pc:spChg chg="add mod">
          <ac:chgData name="Dũng. Phạm Anh" userId="S::dungpa@vng.com.vn::3434864b-b1e6-4923-a6a5-7008287de75d" providerId="AD" clId="Web-{A1DA1CF6-989B-FDF2-5A07-6883D249603F}" dt="2023-08-31T02:55:40.875" v="1147" actId="1076"/>
          <ac:spMkLst>
            <pc:docMk/>
            <pc:sldMk cId="2438274775" sldId="274"/>
            <ac:spMk id="13" creationId="{0A8549A9-E8D5-56EE-A90A-714C66B9EB68}"/>
          </ac:spMkLst>
        </pc:spChg>
      </pc:sldChg>
      <pc:sldChg chg="addSp modSp new">
        <pc:chgData name="Dũng. Phạm Anh" userId="S::dungpa@vng.com.vn::3434864b-b1e6-4923-a6a5-7008287de75d" providerId="AD" clId="Web-{A1DA1CF6-989B-FDF2-5A07-6883D249603F}" dt="2023-08-31T04:16:16.108" v="1703" actId="20577"/>
        <pc:sldMkLst>
          <pc:docMk/>
          <pc:sldMk cId="1502290817" sldId="275"/>
        </pc:sldMkLst>
        <pc:spChg chg="mod">
          <ac:chgData name="Dũng. Phạm Anh" userId="S::dungpa@vng.com.vn::3434864b-b1e6-4923-a6a5-7008287de75d" providerId="AD" clId="Web-{A1DA1CF6-989B-FDF2-5A07-6883D249603F}" dt="2023-08-31T02:31:25.798" v="539" actId="20577"/>
          <ac:spMkLst>
            <pc:docMk/>
            <pc:sldMk cId="1502290817" sldId="275"/>
            <ac:spMk id="2" creationId="{496F4A9A-F0C8-57C3-C381-8D30EB12B0B1}"/>
          </ac:spMkLst>
        </pc:spChg>
        <pc:spChg chg="mod">
          <ac:chgData name="Dũng. Phạm Anh" userId="S::dungpa@vng.com.vn::3434864b-b1e6-4923-a6a5-7008287de75d" providerId="AD" clId="Web-{A1DA1CF6-989B-FDF2-5A07-6883D249603F}" dt="2023-08-31T04:16:16.108" v="1703" actId="20577"/>
          <ac:spMkLst>
            <pc:docMk/>
            <pc:sldMk cId="1502290817" sldId="275"/>
            <ac:spMk id="3" creationId="{3D5B9BC4-51A9-9AD4-F5A0-C19DBDCEFD7C}"/>
          </ac:spMkLst>
        </pc:spChg>
        <pc:spChg chg="add mod">
          <ac:chgData name="Dũng. Phạm Anh" userId="S::dungpa@vng.com.vn::3434864b-b1e6-4923-a6a5-7008287de75d" providerId="AD" clId="Web-{A1DA1CF6-989B-FDF2-5A07-6883D249603F}" dt="2023-08-31T04:11:32.346" v="1469" actId="20577"/>
          <ac:spMkLst>
            <pc:docMk/>
            <pc:sldMk cId="1502290817" sldId="275"/>
            <ac:spMk id="4" creationId="{E1F4CBFD-CD43-C52E-D80C-EB66AAE420C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B8CA89-F617-4F82-939B-11603F8D84CA}"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66CEEE32-35EC-457C-B84D-28A5C9412C73}">
      <dgm:prSet/>
      <dgm:spPr/>
      <dgm:t>
        <a:bodyPr/>
        <a:lstStyle/>
        <a:p>
          <a:r>
            <a:rPr lang="en-US"/>
            <a:t>Problem Understanding</a:t>
          </a:r>
        </a:p>
      </dgm:t>
    </dgm:pt>
    <dgm:pt modelId="{8B5D01D9-FEA6-4617-8D4C-470F88BDFE97}" type="parTrans" cxnId="{F41BEFC6-6EA7-42C4-8175-00D10F96B414}">
      <dgm:prSet/>
      <dgm:spPr/>
      <dgm:t>
        <a:bodyPr/>
        <a:lstStyle/>
        <a:p>
          <a:endParaRPr lang="en-US"/>
        </a:p>
      </dgm:t>
    </dgm:pt>
    <dgm:pt modelId="{454C688D-7A5E-426F-9B6A-0EC3B7EBA7FE}" type="sibTrans" cxnId="{F41BEFC6-6EA7-42C4-8175-00D10F96B414}">
      <dgm:prSet/>
      <dgm:spPr/>
      <dgm:t>
        <a:bodyPr/>
        <a:lstStyle/>
        <a:p>
          <a:endParaRPr lang="en-US"/>
        </a:p>
      </dgm:t>
    </dgm:pt>
    <dgm:pt modelId="{8E7221E4-F7B1-4CAC-A562-E6BC29D1DF81}">
      <dgm:prSet/>
      <dgm:spPr/>
      <dgm:t>
        <a:bodyPr/>
        <a:lstStyle/>
        <a:p>
          <a:r>
            <a:rPr lang="en-US"/>
            <a:t>Exploration Data Analysis</a:t>
          </a:r>
        </a:p>
      </dgm:t>
    </dgm:pt>
    <dgm:pt modelId="{54107E82-9CD7-45D8-A8DC-531D7FD002FF}" type="parTrans" cxnId="{D034224F-0047-4B16-87B6-2D6304282D9F}">
      <dgm:prSet/>
      <dgm:spPr/>
      <dgm:t>
        <a:bodyPr/>
        <a:lstStyle/>
        <a:p>
          <a:endParaRPr lang="en-US"/>
        </a:p>
      </dgm:t>
    </dgm:pt>
    <dgm:pt modelId="{01FF2C2A-DFBD-40C6-8385-8D7650DAFD49}" type="sibTrans" cxnId="{D034224F-0047-4B16-87B6-2D6304282D9F}">
      <dgm:prSet/>
      <dgm:spPr/>
      <dgm:t>
        <a:bodyPr/>
        <a:lstStyle/>
        <a:p>
          <a:endParaRPr lang="en-US"/>
        </a:p>
      </dgm:t>
    </dgm:pt>
    <dgm:pt modelId="{C55B68E0-2F2C-40F4-A865-109FEDA3728C}">
      <dgm:prSet/>
      <dgm:spPr/>
      <dgm:t>
        <a:bodyPr/>
        <a:lstStyle/>
        <a:p>
          <a:r>
            <a:rPr lang="en-US"/>
            <a:t>Predictive Analytics</a:t>
          </a:r>
        </a:p>
      </dgm:t>
    </dgm:pt>
    <dgm:pt modelId="{18CDCEA0-0A21-4548-ACD3-120ACF065CD1}" type="parTrans" cxnId="{8F091858-7906-4C9D-9792-AC4208F4E494}">
      <dgm:prSet/>
      <dgm:spPr/>
      <dgm:t>
        <a:bodyPr/>
        <a:lstStyle/>
        <a:p>
          <a:endParaRPr lang="en-US"/>
        </a:p>
      </dgm:t>
    </dgm:pt>
    <dgm:pt modelId="{3ECF8F55-EF5E-4BF3-A73F-7DA3B196EB63}" type="sibTrans" cxnId="{8F091858-7906-4C9D-9792-AC4208F4E494}">
      <dgm:prSet/>
      <dgm:spPr/>
      <dgm:t>
        <a:bodyPr/>
        <a:lstStyle/>
        <a:p>
          <a:endParaRPr lang="en-US"/>
        </a:p>
      </dgm:t>
    </dgm:pt>
    <dgm:pt modelId="{96614D0D-AE2F-444F-AEA0-A270946AC9AB}">
      <dgm:prSet/>
      <dgm:spPr/>
      <dgm:t>
        <a:bodyPr/>
        <a:lstStyle/>
        <a:p>
          <a:r>
            <a:rPr lang="en-US"/>
            <a:t>Proposed Solution Deployment</a:t>
          </a:r>
        </a:p>
      </dgm:t>
    </dgm:pt>
    <dgm:pt modelId="{EB885E79-CCC3-4F9D-8E50-09538111E7DF}" type="parTrans" cxnId="{4704A019-2056-403A-8B7E-F3FB6A23A0A1}">
      <dgm:prSet/>
      <dgm:spPr/>
      <dgm:t>
        <a:bodyPr/>
        <a:lstStyle/>
        <a:p>
          <a:endParaRPr lang="en-US"/>
        </a:p>
      </dgm:t>
    </dgm:pt>
    <dgm:pt modelId="{F7104940-A04C-439F-B503-A83C5164EAFA}" type="sibTrans" cxnId="{4704A019-2056-403A-8B7E-F3FB6A23A0A1}">
      <dgm:prSet/>
      <dgm:spPr/>
      <dgm:t>
        <a:bodyPr/>
        <a:lstStyle/>
        <a:p>
          <a:endParaRPr lang="en-US"/>
        </a:p>
      </dgm:t>
    </dgm:pt>
    <dgm:pt modelId="{824D0F9E-E016-424D-887F-CA8B6DC89B88}" type="pres">
      <dgm:prSet presAssocID="{8BB8CA89-F617-4F82-939B-11603F8D84CA}" presName="linear" presStyleCnt="0">
        <dgm:presLayoutVars>
          <dgm:dir/>
          <dgm:animLvl val="lvl"/>
          <dgm:resizeHandles val="exact"/>
        </dgm:presLayoutVars>
      </dgm:prSet>
      <dgm:spPr/>
    </dgm:pt>
    <dgm:pt modelId="{3A621FA6-E34E-477E-A601-D6E96127320C}" type="pres">
      <dgm:prSet presAssocID="{66CEEE32-35EC-457C-B84D-28A5C9412C73}" presName="parentLin" presStyleCnt="0"/>
      <dgm:spPr/>
    </dgm:pt>
    <dgm:pt modelId="{60C83F9E-E921-4F57-9F07-68F78D4658B5}" type="pres">
      <dgm:prSet presAssocID="{66CEEE32-35EC-457C-B84D-28A5C9412C73}" presName="parentLeftMargin" presStyleLbl="node1" presStyleIdx="0" presStyleCnt="4"/>
      <dgm:spPr/>
    </dgm:pt>
    <dgm:pt modelId="{F2027F80-6B32-4B15-B787-52C71BBBFA51}" type="pres">
      <dgm:prSet presAssocID="{66CEEE32-35EC-457C-B84D-28A5C9412C73}" presName="parentText" presStyleLbl="node1" presStyleIdx="0" presStyleCnt="4">
        <dgm:presLayoutVars>
          <dgm:chMax val="0"/>
          <dgm:bulletEnabled val="1"/>
        </dgm:presLayoutVars>
      </dgm:prSet>
      <dgm:spPr/>
    </dgm:pt>
    <dgm:pt modelId="{56C72E1E-B7DA-4E05-A6F4-39DCD99A024B}" type="pres">
      <dgm:prSet presAssocID="{66CEEE32-35EC-457C-B84D-28A5C9412C73}" presName="negativeSpace" presStyleCnt="0"/>
      <dgm:spPr/>
    </dgm:pt>
    <dgm:pt modelId="{F3D48697-D23C-4435-854D-A28AD487EDF4}" type="pres">
      <dgm:prSet presAssocID="{66CEEE32-35EC-457C-B84D-28A5C9412C73}" presName="childText" presStyleLbl="conFgAcc1" presStyleIdx="0" presStyleCnt="4">
        <dgm:presLayoutVars>
          <dgm:bulletEnabled val="1"/>
        </dgm:presLayoutVars>
      </dgm:prSet>
      <dgm:spPr/>
    </dgm:pt>
    <dgm:pt modelId="{E6C123DB-BFE5-4A01-ACEC-9CAD34E42E2D}" type="pres">
      <dgm:prSet presAssocID="{454C688D-7A5E-426F-9B6A-0EC3B7EBA7FE}" presName="spaceBetweenRectangles" presStyleCnt="0"/>
      <dgm:spPr/>
    </dgm:pt>
    <dgm:pt modelId="{72B88665-C37B-4277-BD7F-937E91666C7A}" type="pres">
      <dgm:prSet presAssocID="{8E7221E4-F7B1-4CAC-A562-E6BC29D1DF81}" presName="parentLin" presStyleCnt="0"/>
      <dgm:spPr/>
    </dgm:pt>
    <dgm:pt modelId="{F2DF4985-13B3-4DF7-8CEB-73F504731B53}" type="pres">
      <dgm:prSet presAssocID="{8E7221E4-F7B1-4CAC-A562-E6BC29D1DF81}" presName="parentLeftMargin" presStyleLbl="node1" presStyleIdx="0" presStyleCnt="4"/>
      <dgm:spPr/>
    </dgm:pt>
    <dgm:pt modelId="{354CEE02-E8A2-4A79-B715-966012AA753B}" type="pres">
      <dgm:prSet presAssocID="{8E7221E4-F7B1-4CAC-A562-E6BC29D1DF81}" presName="parentText" presStyleLbl="node1" presStyleIdx="1" presStyleCnt="4">
        <dgm:presLayoutVars>
          <dgm:chMax val="0"/>
          <dgm:bulletEnabled val="1"/>
        </dgm:presLayoutVars>
      </dgm:prSet>
      <dgm:spPr/>
    </dgm:pt>
    <dgm:pt modelId="{C6BC48FE-F7B3-49BA-9630-C553726C135E}" type="pres">
      <dgm:prSet presAssocID="{8E7221E4-F7B1-4CAC-A562-E6BC29D1DF81}" presName="negativeSpace" presStyleCnt="0"/>
      <dgm:spPr/>
    </dgm:pt>
    <dgm:pt modelId="{0F1EA980-A592-4A44-B941-928EF60DC900}" type="pres">
      <dgm:prSet presAssocID="{8E7221E4-F7B1-4CAC-A562-E6BC29D1DF81}" presName="childText" presStyleLbl="conFgAcc1" presStyleIdx="1" presStyleCnt="4">
        <dgm:presLayoutVars>
          <dgm:bulletEnabled val="1"/>
        </dgm:presLayoutVars>
      </dgm:prSet>
      <dgm:spPr/>
    </dgm:pt>
    <dgm:pt modelId="{FCB54A6F-D5A9-4B49-97CB-E87A43C3F578}" type="pres">
      <dgm:prSet presAssocID="{01FF2C2A-DFBD-40C6-8385-8D7650DAFD49}" presName="spaceBetweenRectangles" presStyleCnt="0"/>
      <dgm:spPr/>
    </dgm:pt>
    <dgm:pt modelId="{C74FB96E-AD4A-48FF-8458-96CB4832AB08}" type="pres">
      <dgm:prSet presAssocID="{C55B68E0-2F2C-40F4-A865-109FEDA3728C}" presName="parentLin" presStyleCnt="0"/>
      <dgm:spPr/>
    </dgm:pt>
    <dgm:pt modelId="{92EB2D61-E5FE-4E6B-92AB-E5A426DE324D}" type="pres">
      <dgm:prSet presAssocID="{C55B68E0-2F2C-40F4-A865-109FEDA3728C}" presName="parentLeftMargin" presStyleLbl="node1" presStyleIdx="1" presStyleCnt="4"/>
      <dgm:spPr/>
    </dgm:pt>
    <dgm:pt modelId="{47B54F1B-9F84-4B6C-8E53-691737D9C879}" type="pres">
      <dgm:prSet presAssocID="{C55B68E0-2F2C-40F4-A865-109FEDA3728C}" presName="parentText" presStyleLbl="node1" presStyleIdx="2" presStyleCnt="4">
        <dgm:presLayoutVars>
          <dgm:chMax val="0"/>
          <dgm:bulletEnabled val="1"/>
        </dgm:presLayoutVars>
      </dgm:prSet>
      <dgm:spPr/>
    </dgm:pt>
    <dgm:pt modelId="{9F094483-67AA-4C75-9996-DB7CC0FF7558}" type="pres">
      <dgm:prSet presAssocID="{C55B68E0-2F2C-40F4-A865-109FEDA3728C}" presName="negativeSpace" presStyleCnt="0"/>
      <dgm:spPr/>
    </dgm:pt>
    <dgm:pt modelId="{EE1A737A-9324-46A2-AA16-7A60E4CDE007}" type="pres">
      <dgm:prSet presAssocID="{C55B68E0-2F2C-40F4-A865-109FEDA3728C}" presName="childText" presStyleLbl="conFgAcc1" presStyleIdx="2" presStyleCnt="4">
        <dgm:presLayoutVars>
          <dgm:bulletEnabled val="1"/>
        </dgm:presLayoutVars>
      </dgm:prSet>
      <dgm:spPr/>
    </dgm:pt>
    <dgm:pt modelId="{A2A1D728-2C2D-45FA-8B49-251B7DCC8C84}" type="pres">
      <dgm:prSet presAssocID="{3ECF8F55-EF5E-4BF3-A73F-7DA3B196EB63}" presName="spaceBetweenRectangles" presStyleCnt="0"/>
      <dgm:spPr/>
    </dgm:pt>
    <dgm:pt modelId="{C2BA167A-E596-44BA-9DE0-6862EEB6ABFA}" type="pres">
      <dgm:prSet presAssocID="{96614D0D-AE2F-444F-AEA0-A270946AC9AB}" presName="parentLin" presStyleCnt="0"/>
      <dgm:spPr/>
    </dgm:pt>
    <dgm:pt modelId="{49860DAB-09CC-4A0C-A88F-88E194943A03}" type="pres">
      <dgm:prSet presAssocID="{96614D0D-AE2F-444F-AEA0-A270946AC9AB}" presName="parentLeftMargin" presStyleLbl="node1" presStyleIdx="2" presStyleCnt="4"/>
      <dgm:spPr/>
    </dgm:pt>
    <dgm:pt modelId="{2E769F79-7649-416F-A38F-0C4674E796A8}" type="pres">
      <dgm:prSet presAssocID="{96614D0D-AE2F-444F-AEA0-A270946AC9AB}" presName="parentText" presStyleLbl="node1" presStyleIdx="3" presStyleCnt="4">
        <dgm:presLayoutVars>
          <dgm:chMax val="0"/>
          <dgm:bulletEnabled val="1"/>
        </dgm:presLayoutVars>
      </dgm:prSet>
      <dgm:spPr/>
    </dgm:pt>
    <dgm:pt modelId="{1849C593-590E-44B8-B6D1-F782D5EE5D69}" type="pres">
      <dgm:prSet presAssocID="{96614D0D-AE2F-444F-AEA0-A270946AC9AB}" presName="negativeSpace" presStyleCnt="0"/>
      <dgm:spPr/>
    </dgm:pt>
    <dgm:pt modelId="{F43C9704-7582-4C66-9A54-571D6ECD87C5}" type="pres">
      <dgm:prSet presAssocID="{96614D0D-AE2F-444F-AEA0-A270946AC9AB}" presName="childText" presStyleLbl="conFgAcc1" presStyleIdx="3" presStyleCnt="4">
        <dgm:presLayoutVars>
          <dgm:bulletEnabled val="1"/>
        </dgm:presLayoutVars>
      </dgm:prSet>
      <dgm:spPr/>
    </dgm:pt>
  </dgm:ptLst>
  <dgm:cxnLst>
    <dgm:cxn modelId="{215FD813-CCE6-4596-90BA-C07E29EA26CB}" type="presOf" srcId="{C55B68E0-2F2C-40F4-A865-109FEDA3728C}" destId="{92EB2D61-E5FE-4E6B-92AB-E5A426DE324D}" srcOrd="0" destOrd="0" presId="urn:microsoft.com/office/officeart/2005/8/layout/list1"/>
    <dgm:cxn modelId="{4704A019-2056-403A-8B7E-F3FB6A23A0A1}" srcId="{8BB8CA89-F617-4F82-939B-11603F8D84CA}" destId="{96614D0D-AE2F-444F-AEA0-A270946AC9AB}" srcOrd="3" destOrd="0" parTransId="{EB885E79-CCC3-4F9D-8E50-09538111E7DF}" sibTransId="{F7104940-A04C-439F-B503-A83C5164EAFA}"/>
    <dgm:cxn modelId="{7CCCA82C-68FB-4E9F-BC50-054966847BCB}" type="presOf" srcId="{96614D0D-AE2F-444F-AEA0-A270946AC9AB}" destId="{2E769F79-7649-416F-A38F-0C4674E796A8}" srcOrd="1" destOrd="0" presId="urn:microsoft.com/office/officeart/2005/8/layout/list1"/>
    <dgm:cxn modelId="{9687442D-9231-4249-A907-D8C503057DBA}" type="presOf" srcId="{66CEEE32-35EC-457C-B84D-28A5C9412C73}" destId="{F2027F80-6B32-4B15-B787-52C71BBBFA51}" srcOrd="1" destOrd="0" presId="urn:microsoft.com/office/officeart/2005/8/layout/list1"/>
    <dgm:cxn modelId="{0B43615B-FF69-47E2-9ACB-39FBB1E1DCEC}" type="presOf" srcId="{C55B68E0-2F2C-40F4-A865-109FEDA3728C}" destId="{47B54F1B-9F84-4B6C-8E53-691737D9C879}" srcOrd="1" destOrd="0" presId="urn:microsoft.com/office/officeart/2005/8/layout/list1"/>
    <dgm:cxn modelId="{DBBEE94E-7105-4B93-AE04-11BA0208213D}" type="presOf" srcId="{66CEEE32-35EC-457C-B84D-28A5C9412C73}" destId="{60C83F9E-E921-4F57-9F07-68F78D4658B5}" srcOrd="0" destOrd="0" presId="urn:microsoft.com/office/officeart/2005/8/layout/list1"/>
    <dgm:cxn modelId="{D034224F-0047-4B16-87B6-2D6304282D9F}" srcId="{8BB8CA89-F617-4F82-939B-11603F8D84CA}" destId="{8E7221E4-F7B1-4CAC-A562-E6BC29D1DF81}" srcOrd="1" destOrd="0" parTransId="{54107E82-9CD7-45D8-A8DC-531D7FD002FF}" sibTransId="{01FF2C2A-DFBD-40C6-8385-8D7650DAFD49}"/>
    <dgm:cxn modelId="{8F091858-7906-4C9D-9792-AC4208F4E494}" srcId="{8BB8CA89-F617-4F82-939B-11603F8D84CA}" destId="{C55B68E0-2F2C-40F4-A865-109FEDA3728C}" srcOrd="2" destOrd="0" parTransId="{18CDCEA0-0A21-4548-ACD3-120ACF065CD1}" sibTransId="{3ECF8F55-EF5E-4BF3-A73F-7DA3B196EB63}"/>
    <dgm:cxn modelId="{4DD0CB9B-5E62-4325-BA66-7EF105E34243}" type="presOf" srcId="{96614D0D-AE2F-444F-AEA0-A270946AC9AB}" destId="{49860DAB-09CC-4A0C-A88F-88E194943A03}" srcOrd="0" destOrd="0" presId="urn:microsoft.com/office/officeart/2005/8/layout/list1"/>
    <dgm:cxn modelId="{6025C3A8-3E51-458E-9479-69D6D74C4F46}" type="presOf" srcId="{8E7221E4-F7B1-4CAC-A562-E6BC29D1DF81}" destId="{F2DF4985-13B3-4DF7-8CEB-73F504731B53}" srcOrd="0" destOrd="0" presId="urn:microsoft.com/office/officeart/2005/8/layout/list1"/>
    <dgm:cxn modelId="{F06345B7-21F7-421D-8C99-0437F1234BCD}" type="presOf" srcId="{8BB8CA89-F617-4F82-939B-11603F8D84CA}" destId="{824D0F9E-E016-424D-887F-CA8B6DC89B88}" srcOrd="0" destOrd="0" presId="urn:microsoft.com/office/officeart/2005/8/layout/list1"/>
    <dgm:cxn modelId="{F41BEFC6-6EA7-42C4-8175-00D10F96B414}" srcId="{8BB8CA89-F617-4F82-939B-11603F8D84CA}" destId="{66CEEE32-35EC-457C-B84D-28A5C9412C73}" srcOrd="0" destOrd="0" parTransId="{8B5D01D9-FEA6-4617-8D4C-470F88BDFE97}" sibTransId="{454C688D-7A5E-426F-9B6A-0EC3B7EBA7FE}"/>
    <dgm:cxn modelId="{75803CDC-2949-4F98-930C-E4E7905CA51D}" type="presOf" srcId="{8E7221E4-F7B1-4CAC-A562-E6BC29D1DF81}" destId="{354CEE02-E8A2-4A79-B715-966012AA753B}" srcOrd="1" destOrd="0" presId="urn:microsoft.com/office/officeart/2005/8/layout/list1"/>
    <dgm:cxn modelId="{78A2D3BA-F832-4523-8E49-DB5263FB4904}" type="presParOf" srcId="{824D0F9E-E016-424D-887F-CA8B6DC89B88}" destId="{3A621FA6-E34E-477E-A601-D6E96127320C}" srcOrd="0" destOrd="0" presId="urn:microsoft.com/office/officeart/2005/8/layout/list1"/>
    <dgm:cxn modelId="{E798643B-FCCC-4EA3-841F-B0D479FDE7F7}" type="presParOf" srcId="{3A621FA6-E34E-477E-A601-D6E96127320C}" destId="{60C83F9E-E921-4F57-9F07-68F78D4658B5}" srcOrd="0" destOrd="0" presId="urn:microsoft.com/office/officeart/2005/8/layout/list1"/>
    <dgm:cxn modelId="{746F6C2E-A32E-418E-B7C5-692C66BA801F}" type="presParOf" srcId="{3A621FA6-E34E-477E-A601-D6E96127320C}" destId="{F2027F80-6B32-4B15-B787-52C71BBBFA51}" srcOrd="1" destOrd="0" presId="urn:microsoft.com/office/officeart/2005/8/layout/list1"/>
    <dgm:cxn modelId="{6703F36F-5F1C-4265-BA49-719CB2C520B0}" type="presParOf" srcId="{824D0F9E-E016-424D-887F-CA8B6DC89B88}" destId="{56C72E1E-B7DA-4E05-A6F4-39DCD99A024B}" srcOrd="1" destOrd="0" presId="urn:microsoft.com/office/officeart/2005/8/layout/list1"/>
    <dgm:cxn modelId="{992D5447-C95E-416D-804F-A388EF7357F0}" type="presParOf" srcId="{824D0F9E-E016-424D-887F-CA8B6DC89B88}" destId="{F3D48697-D23C-4435-854D-A28AD487EDF4}" srcOrd="2" destOrd="0" presId="urn:microsoft.com/office/officeart/2005/8/layout/list1"/>
    <dgm:cxn modelId="{865E2E82-E1AB-486F-8E09-295CDFED1ED0}" type="presParOf" srcId="{824D0F9E-E016-424D-887F-CA8B6DC89B88}" destId="{E6C123DB-BFE5-4A01-ACEC-9CAD34E42E2D}" srcOrd="3" destOrd="0" presId="urn:microsoft.com/office/officeart/2005/8/layout/list1"/>
    <dgm:cxn modelId="{9E87D448-8696-4A41-A2B1-6BAC78C0B81C}" type="presParOf" srcId="{824D0F9E-E016-424D-887F-CA8B6DC89B88}" destId="{72B88665-C37B-4277-BD7F-937E91666C7A}" srcOrd="4" destOrd="0" presId="urn:microsoft.com/office/officeart/2005/8/layout/list1"/>
    <dgm:cxn modelId="{37EF9E40-0820-4D15-A004-02AD13DA0311}" type="presParOf" srcId="{72B88665-C37B-4277-BD7F-937E91666C7A}" destId="{F2DF4985-13B3-4DF7-8CEB-73F504731B53}" srcOrd="0" destOrd="0" presId="urn:microsoft.com/office/officeart/2005/8/layout/list1"/>
    <dgm:cxn modelId="{A5B096EE-DCA0-4CF4-96B7-13BB0C91D9B8}" type="presParOf" srcId="{72B88665-C37B-4277-BD7F-937E91666C7A}" destId="{354CEE02-E8A2-4A79-B715-966012AA753B}" srcOrd="1" destOrd="0" presId="urn:microsoft.com/office/officeart/2005/8/layout/list1"/>
    <dgm:cxn modelId="{F79533E9-16D1-4D46-B903-440ED5E8B881}" type="presParOf" srcId="{824D0F9E-E016-424D-887F-CA8B6DC89B88}" destId="{C6BC48FE-F7B3-49BA-9630-C553726C135E}" srcOrd="5" destOrd="0" presId="urn:microsoft.com/office/officeart/2005/8/layout/list1"/>
    <dgm:cxn modelId="{267184FC-1242-4A10-8485-6CF5840A4107}" type="presParOf" srcId="{824D0F9E-E016-424D-887F-CA8B6DC89B88}" destId="{0F1EA980-A592-4A44-B941-928EF60DC900}" srcOrd="6" destOrd="0" presId="urn:microsoft.com/office/officeart/2005/8/layout/list1"/>
    <dgm:cxn modelId="{B5E6DBA7-1C7E-46E4-84BA-89B64ECCA9DE}" type="presParOf" srcId="{824D0F9E-E016-424D-887F-CA8B6DC89B88}" destId="{FCB54A6F-D5A9-4B49-97CB-E87A43C3F578}" srcOrd="7" destOrd="0" presId="urn:microsoft.com/office/officeart/2005/8/layout/list1"/>
    <dgm:cxn modelId="{0B6E3017-F4A9-4019-AA26-DDA55060C51B}" type="presParOf" srcId="{824D0F9E-E016-424D-887F-CA8B6DC89B88}" destId="{C74FB96E-AD4A-48FF-8458-96CB4832AB08}" srcOrd="8" destOrd="0" presId="urn:microsoft.com/office/officeart/2005/8/layout/list1"/>
    <dgm:cxn modelId="{48F12178-6ADE-4FF1-A43B-83F349C66287}" type="presParOf" srcId="{C74FB96E-AD4A-48FF-8458-96CB4832AB08}" destId="{92EB2D61-E5FE-4E6B-92AB-E5A426DE324D}" srcOrd="0" destOrd="0" presId="urn:microsoft.com/office/officeart/2005/8/layout/list1"/>
    <dgm:cxn modelId="{CC01570E-E576-4756-9660-091C3F95807B}" type="presParOf" srcId="{C74FB96E-AD4A-48FF-8458-96CB4832AB08}" destId="{47B54F1B-9F84-4B6C-8E53-691737D9C879}" srcOrd="1" destOrd="0" presId="urn:microsoft.com/office/officeart/2005/8/layout/list1"/>
    <dgm:cxn modelId="{F3DCA9CA-5D32-4727-8F7B-103026AB111F}" type="presParOf" srcId="{824D0F9E-E016-424D-887F-CA8B6DC89B88}" destId="{9F094483-67AA-4C75-9996-DB7CC0FF7558}" srcOrd="9" destOrd="0" presId="urn:microsoft.com/office/officeart/2005/8/layout/list1"/>
    <dgm:cxn modelId="{6D7696BD-0302-4809-AB5A-A25F219A99FD}" type="presParOf" srcId="{824D0F9E-E016-424D-887F-CA8B6DC89B88}" destId="{EE1A737A-9324-46A2-AA16-7A60E4CDE007}" srcOrd="10" destOrd="0" presId="urn:microsoft.com/office/officeart/2005/8/layout/list1"/>
    <dgm:cxn modelId="{4E72733C-D2F3-42DE-B7A7-5ED499B1225B}" type="presParOf" srcId="{824D0F9E-E016-424D-887F-CA8B6DC89B88}" destId="{A2A1D728-2C2D-45FA-8B49-251B7DCC8C84}" srcOrd="11" destOrd="0" presId="urn:microsoft.com/office/officeart/2005/8/layout/list1"/>
    <dgm:cxn modelId="{CEF255E6-E0B2-4812-89E0-ECACA0B7B279}" type="presParOf" srcId="{824D0F9E-E016-424D-887F-CA8B6DC89B88}" destId="{C2BA167A-E596-44BA-9DE0-6862EEB6ABFA}" srcOrd="12" destOrd="0" presId="urn:microsoft.com/office/officeart/2005/8/layout/list1"/>
    <dgm:cxn modelId="{E8CC30C4-0BDF-4C69-9E8E-3FD70C395C8C}" type="presParOf" srcId="{C2BA167A-E596-44BA-9DE0-6862EEB6ABFA}" destId="{49860DAB-09CC-4A0C-A88F-88E194943A03}" srcOrd="0" destOrd="0" presId="urn:microsoft.com/office/officeart/2005/8/layout/list1"/>
    <dgm:cxn modelId="{4A8DCE7D-3D7F-4D69-B307-18F3F02B1C0B}" type="presParOf" srcId="{C2BA167A-E596-44BA-9DE0-6862EEB6ABFA}" destId="{2E769F79-7649-416F-A38F-0C4674E796A8}" srcOrd="1" destOrd="0" presId="urn:microsoft.com/office/officeart/2005/8/layout/list1"/>
    <dgm:cxn modelId="{2ECF8839-44C0-4C23-A231-C04632BA2A2A}" type="presParOf" srcId="{824D0F9E-E016-424D-887F-CA8B6DC89B88}" destId="{1849C593-590E-44B8-B6D1-F782D5EE5D69}" srcOrd="13" destOrd="0" presId="urn:microsoft.com/office/officeart/2005/8/layout/list1"/>
    <dgm:cxn modelId="{01786D32-8966-4682-87BC-6EC8B49C86FE}" type="presParOf" srcId="{824D0F9E-E016-424D-887F-CA8B6DC89B88}" destId="{F43C9704-7582-4C66-9A54-571D6ECD87C5}"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D48697-D23C-4435-854D-A28AD487EDF4}">
      <dsp:nvSpPr>
        <dsp:cNvPr id="0" name=""/>
        <dsp:cNvSpPr/>
      </dsp:nvSpPr>
      <dsp:spPr>
        <a:xfrm>
          <a:off x="0" y="382309"/>
          <a:ext cx="10168127"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027F80-6B32-4B15-B787-52C71BBBFA51}">
      <dsp:nvSpPr>
        <dsp:cNvPr id="0" name=""/>
        <dsp:cNvSpPr/>
      </dsp:nvSpPr>
      <dsp:spPr>
        <a:xfrm>
          <a:off x="508406" y="87109"/>
          <a:ext cx="7117689"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032" tIns="0" rIns="269032" bIns="0" numCol="1" spcCol="1270" anchor="ctr" anchorCtr="0">
          <a:noAutofit/>
        </a:bodyPr>
        <a:lstStyle/>
        <a:p>
          <a:pPr marL="0" lvl="0" indent="0" algn="l" defTabSz="889000">
            <a:lnSpc>
              <a:spcPct val="90000"/>
            </a:lnSpc>
            <a:spcBef>
              <a:spcPct val="0"/>
            </a:spcBef>
            <a:spcAft>
              <a:spcPct val="35000"/>
            </a:spcAft>
            <a:buNone/>
          </a:pPr>
          <a:r>
            <a:rPr lang="en-US" sz="2000" kern="1200"/>
            <a:t>Problem Understanding</a:t>
          </a:r>
        </a:p>
      </dsp:txBody>
      <dsp:txXfrm>
        <a:off x="537227" y="115930"/>
        <a:ext cx="7060047" cy="532758"/>
      </dsp:txXfrm>
    </dsp:sp>
    <dsp:sp modelId="{0F1EA980-A592-4A44-B941-928EF60DC900}">
      <dsp:nvSpPr>
        <dsp:cNvPr id="0" name=""/>
        <dsp:cNvSpPr/>
      </dsp:nvSpPr>
      <dsp:spPr>
        <a:xfrm>
          <a:off x="0" y="1289510"/>
          <a:ext cx="10168127"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4CEE02-E8A2-4A79-B715-966012AA753B}">
      <dsp:nvSpPr>
        <dsp:cNvPr id="0" name=""/>
        <dsp:cNvSpPr/>
      </dsp:nvSpPr>
      <dsp:spPr>
        <a:xfrm>
          <a:off x="508406" y="994310"/>
          <a:ext cx="7117689"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032" tIns="0" rIns="269032" bIns="0" numCol="1" spcCol="1270" anchor="ctr" anchorCtr="0">
          <a:noAutofit/>
        </a:bodyPr>
        <a:lstStyle/>
        <a:p>
          <a:pPr marL="0" lvl="0" indent="0" algn="l" defTabSz="889000">
            <a:lnSpc>
              <a:spcPct val="90000"/>
            </a:lnSpc>
            <a:spcBef>
              <a:spcPct val="0"/>
            </a:spcBef>
            <a:spcAft>
              <a:spcPct val="35000"/>
            </a:spcAft>
            <a:buNone/>
          </a:pPr>
          <a:r>
            <a:rPr lang="en-US" sz="2000" kern="1200"/>
            <a:t>Exploration Data Analysis</a:t>
          </a:r>
        </a:p>
      </dsp:txBody>
      <dsp:txXfrm>
        <a:off x="537227" y="1023131"/>
        <a:ext cx="7060047" cy="532758"/>
      </dsp:txXfrm>
    </dsp:sp>
    <dsp:sp modelId="{EE1A737A-9324-46A2-AA16-7A60E4CDE007}">
      <dsp:nvSpPr>
        <dsp:cNvPr id="0" name=""/>
        <dsp:cNvSpPr/>
      </dsp:nvSpPr>
      <dsp:spPr>
        <a:xfrm>
          <a:off x="0" y="2196710"/>
          <a:ext cx="10168127"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B54F1B-9F84-4B6C-8E53-691737D9C879}">
      <dsp:nvSpPr>
        <dsp:cNvPr id="0" name=""/>
        <dsp:cNvSpPr/>
      </dsp:nvSpPr>
      <dsp:spPr>
        <a:xfrm>
          <a:off x="508406" y="1901510"/>
          <a:ext cx="7117689"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032" tIns="0" rIns="269032" bIns="0" numCol="1" spcCol="1270" anchor="ctr" anchorCtr="0">
          <a:noAutofit/>
        </a:bodyPr>
        <a:lstStyle/>
        <a:p>
          <a:pPr marL="0" lvl="0" indent="0" algn="l" defTabSz="889000">
            <a:lnSpc>
              <a:spcPct val="90000"/>
            </a:lnSpc>
            <a:spcBef>
              <a:spcPct val="0"/>
            </a:spcBef>
            <a:spcAft>
              <a:spcPct val="35000"/>
            </a:spcAft>
            <a:buNone/>
          </a:pPr>
          <a:r>
            <a:rPr lang="en-US" sz="2000" kern="1200"/>
            <a:t>Predictive Analytics</a:t>
          </a:r>
        </a:p>
      </dsp:txBody>
      <dsp:txXfrm>
        <a:off x="537227" y="1930331"/>
        <a:ext cx="7060047" cy="532758"/>
      </dsp:txXfrm>
    </dsp:sp>
    <dsp:sp modelId="{F43C9704-7582-4C66-9A54-571D6ECD87C5}">
      <dsp:nvSpPr>
        <dsp:cNvPr id="0" name=""/>
        <dsp:cNvSpPr/>
      </dsp:nvSpPr>
      <dsp:spPr>
        <a:xfrm>
          <a:off x="0" y="3103910"/>
          <a:ext cx="10168127"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769F79-7649-416F-A38F-0C4674E796A8}">
      <dsp:nvSpPr>
        <dsp:cNvPr id="0" name=""/>
        <dsp:cNvSpPr/>
      </dsp:nvSpPr>
      <dsp:spPr>
        <a:xfrm>
          <a:off x="508406" y="2808710"/>
          <a:ext cx="7117689"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032" tIns="0" rIns="269032" bIns="0" numCol="1" spcCol="1270" anchor="ctr" anchorCtr="0">
          <a:noAutofit/>
        </a:bodyPr>
        <a:lstStyle/>
        <a:p>
          <a:pPr marL="0" lvl="0" indent="0" algn="l" defTabSz="889000">
            <a:lnSpc>
              <a:spcPct val="90000"/>
            </a:lnSpc>
            <a:spcBef>
              <a:spcPct val="0"/>
            </a:spcBef>
            <a:spcAft>
              <a:spcPct val="35000"/>
            </a:spcAft>
            <a:buNone/>
          </a:pPr>
          <a:r>
            <a:rPr lang="en-US" sz="2000" kern="1200"/>
            <a:t>Proposed Solution Deployment</a:t>
          </a:r>
        </a:p>
      </dsp:txBody>
      <dsp:txXfrm>
        <a:off x="537227" y="2837531"/>
        <a:ext cx="7060047"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1524003" y="1999615"/>
            <a:ext cx="9144000" cy="2764028"/>
          </a:xfrm>
        </p:spPr>
        <p:txBody>
          <a:bodyPr anchor="ctr">
            <a:normAutofit/>
          </a:bodyPr>
          <a:lstStyle/>
          <a:p>
            <a:r>
              <a:rPr lang="en-US" sz="7200">
                <a:cs typeface="Calibri Light"/>
              </a:rPr>
              <a:t>Member Cancellation Prediction</a:t>
            </a:r>
            <a:endParaRPr lang="en-US" sz="7200"/>
          </a:p>
        </p:txBody>
      </p:sp>
      <p:sp>
        <p:nvSpPr>
          <p:cNvPr id="5" name="Subtitle 4">
            <a:extLst>
              <a:ext uri="{FF2B5EF4-FFF2-40B4-BE49-F238E27FC236}">
                <a16:creationId xmlns:a16="http://schemas.microsoft.com/office/drawing/2014/main" id="{E345F928-F4C6-5ABD-BA23-1F563FEFF695}"/>
              </a:ext>
            </a:extLst>
          </p:cNvPr>
          <p:cNvSpPr>
            <a:spLocks noGrp="1"/>
          </p:cNvSpPr>
          <p:nvPr>
            <p:ph type="subTitle" idx="1"/>
          </p:nvPr>
        </p:nvSpPr>
        <p:spPr>
          <a:xfrm>
            <a:off x="1966912" y="5645150"/>
            <a:ext cx="8258176" cy="631825"/>
          </a:xfrm>
        </p:spPr>
        <p:txBody>
          <a:bodyPr anchor="ctr">
            <a:normAutofit/>
          </a:bodyPr>
          <a:lstStyle/>
          <a:p>
            <a:r>
              <a:rPr lang="en-US" sz="2800" dirty="0">
                <a:cs typeface="Calibri"/>
              </a:rPr>
              <a:t>Pham Anh Dung</a:t>
            </a:r>
            <a:endParaRPr lang="en-US" sz="2800" dirty="0"/>
          </a:p>
        </p:txBody>
      </p:sp>
      <p:sp>
        <p:nvSpPr>
          <p:cNvPr id="16" name="Rectangle 15">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37267A-D324-1980-CD71-7020DAE4A4B6}"/>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Predictive analytics</a:t>
            </a:r>
          </a:p>
        </p:txBody>
      </p:sp>
      <p:pic>
        <p:nvPicPr>
          <p:cNvPr id="7" name="Graphic 6" descr="CRM Customer Insights App">
            <a:extLst>
              <a:ext uri="{FF2B5EF4-FFF2-40B4-BE49-F238E27FC236}">
                <a16:creationId xmlns:a16="http://schemas.microsoft.com/office/drawing/2014/main" id="{615B9340-70A3-7502-8DF9-7051AEDC6C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9" name="Graphic 8" descr="CRM Customer Insights App">
            <a:extLst>
              <a:ext uri="{FF2B5EF4-FFF2-40B4-BE49-F238E27FC236}">
                <a16:creationId xmlns:a16="http://schemas.microsoft.com/office/drawing/2014/main" id="{F7268C3E-0EFA-410E-83AE-0939E12279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699313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B6C3-4683-20B5-544A-4A0FD2AB6585}"/>
              </a:ext>
            </a:extLst>
          </p:cNvPr>
          <p:cNvSpPr>
            <a:spLocks noGrp="1"/>
          </p:cNvSpPr>
          <p:nvPr>
            <p:ph type="title"/>
          </p:nvPr>
        </p:nvSpPr>
        <p:spPr/>
        <p:txBody>
          <a:bodyPr/>
          <a:lstStyle/>
          <a:p>
            <a:r>
              <a:rPr lang="en-US" dirty="0">
                <a:cs typeface="Calibri Light"/>
              </a:rPr>
              <a:t>Baseline model</a:t>
            </a:r>
            <a:endParaRPr lang="en-US" dirty="0"/>
          </a:p>
        </p:txBody>
      </p:sp>
      <p:sp>
        <p:nvSpPr>
          <p:cNvPr id="8" name="Rectangle: Rounded Corners 7">
            <a:extLst>
              <a:ext uri="{FF2B5EF4-FFF2-40B4-BE49-F238E27FC236}">
                <a16:creationId xmlns:a16="http://schemas.microsoft.com/office/drawing/2014/main" id="{203A4A54-9A7B-01F1-E67A-C00C3D6752A9}"/>
              </a:ext>
            </a:extLst>
          </p:cNvPr>
          <p:cNvSpPr/>
          <p:nvPr/>
        </p:nvSpPr>
        <p:spPr>
          <a:xfrm>
            <a:off x="10718740" y="0"/>
            <a:ext cx="1473259" cy="4139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Predictive Analytics</a:t>
            </a:r>
            <a:endParaRPr lang="en-US" dirty="0"/>
          </a:p>
        </p:txBody>
      </p:sp>
      <p:sp>
        <p:nvSpPr>
          <p:cNvPr id="10" name="TextBox 9">
            <a:extLst>
              <a:ext uri="{FF2B5EF4-FFF2-40B4-BE49-F238E27FC236}">
                <a16:creationId xmlns:a16="http://schemas.microsoft.com/office/drawing/2014/main" id="{995D5AE5-1084-3D7A-E209-6B71CB0E3927}"/>
              </a:ext>
            </a:extLst>
          </p:cNvPr>
          <p:cNvSpPr txBox="1"/>
          <p:nvPr/>
        </p:nvSpPr>
        <p:spPr>
          <a:xfrm>
            <a:off x="1229031" y="6421693"/>
            <a:ext cx="850490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i="1" dirty="0">
                <a:cs typeface="Calibri"/>
              </a:rPr>
              <a:t>Note: Find the appendix to see the comparation of model's performance</a:t>
            </a:r>
            <a:endParaRPr lang="en-US" sz="1100" i="1" dirty="0" err="1"/>
          </a:p>
        </p:txBody>
      </p:sp>
      <p:pic>
        <p:nvPicPr>
          <p:cNvPr id="11" name="Picture 10">
            <a:extLst>
              <a:ext uri="{FF2B5EF4-FFF2-40B4-BE49-F238E27FC236}">
                <a16:creationId xmlns:a16="http://schemas.microsoft.com/office/drawing/2014/main" id="{4126BB3D-6CD0-8C56-D907-0E00483CA4FB}"/>
              </a:ext>
            </a:extLst>
          </p:cNvPr>
          <p:cNvPicPr>
            <a:picLocks noChangeAspect="1"/>
          </p:cNvPicPr>
          <p:nvPr/>
        </p:nvPicPr>
        <p:blipFill>
          <a:blip r:embed="rId2"/>
          <a:stretch>
            <a:fillRect/>
          </a:stretch>
        </p:blipFill>
        <p:spPr>
          <a:xfrm>
            <a:off x="908253" y="1397298"/>
            <a:ext cx="4678925" cy="3848322"/>
          </a:xfrm>
          <a:prstGeom prst="rect">
            <a:avLst/>
          </a:prstGeom>
        </p:spPr>
      </p:pic>
      <p:pic>
        <p:nvPicPr>
          <p:cNvPr id="12" name="Picture 11" descr="A table with numbers and text&#10;&#10;Description automatically generated">
            <a:extLst>
              <a:ext uri="{FF2B5EF4-FFF2-40B4-BE49-F238E27FC236}">
                <a16:creationId xmlns:a16="http://schemas.microsoft.com/office/drawing/2014/main" id="{6E1E4223-CDFA-AEC5-BDA5-09CDFCE901BF}"/>
              </a:ext>
            </a:extLst>
          </p:cNvPr>
          <p:cNvPicPr>
            <a:picLocks noChangeAspect="1"/>
          </p:cNvPicPr>
          <p:nvPr/>
        </p:nvPicPr>
        <p:blipFill>
          <a:blip r:embed="rId3"/>
          <a:stretch>
            <a:fillRect/>
          </a:stretch>
        </p:blipFill>
        <p:spPr>
          <a:xfrm>
            <a:off x="5738351" y="2336656"/>
            <a:ext cx="6227505" cy="1330509"/>
          </a:xfrm>
          <a:prstGeom prst="rect">
            <a:avLst/>
          </a:prstGeom>
        </p:spPr>
      </p:pic>
      <p:sp>
        <p:nvSpPr>
          <p:cNvPr id="13" name="TextBox 12">
            <a:extLst>
              <a:ext uri="{FF2B5EF4-FFF2-40B4-BE49-F238E27FC236}">
                <a16:creationId xmlns:a16="http://schemas.microsoft.com/office/drawing/2014/main" id="{BF932F31-DA3F-6C9B-C014-F1332DB186DF}"/>
              </a:ext>
            </a:extLst>
          </p:cNvPr>
          <p:cNvSpPr txBox="1"/>
          <p:nvPr/>
        </p:nvSpPr>
        <p:spPr>
          <a:xfrm>
            <a:off x="1192161" y="5358580"/>
            <a:ext cx="1093838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cs typeface="Calibri"/>
              </a:rPr>
              <a:t>After comparing multiple models, we decided to choose Random Forest in our problem</a:t>
            </a:r>
          </a:p>
          <a:p>
            <a:pPr marL="285750" indent="-285750">
              <a:buFont typeface="Arial"/>
              <a:buChar char="•"/>
            </a:pPr>
            <a:r>
              <a:rPr lang="en-US" sz="1400" dirty="0">
                <a:cs typeface="Calibri"/>
              </a:rPr>
              <a:t>There is just basic featuring on existing features by filling missing values and encode the categorical with one-hot encoding</a:t>
            </a:r>
          </a:p>
          <a:p>
            <a:pPr marL="285750" indent="-285750">
              <a:buFont typeface="Arial"/>
              <a:buChar char="•"/>
            </a:pPr>
            <a:r>
              <a:rPr lang="en-US" sz="1400" dirty="0">
                <a:cs typeface="Calibri"/>
              </a:rPr>
              <a:t>With 0.71 AUC and top 40% cover around 60% the event rate.</a:t>
            </a:r>
          </a:p>
        </p:txBody>
      </p:sp>
    </p:spTree>
    <p:extLst>
      <p:ext uri="{BB962C8B-B14F-4D97-AF65-F5344CB8AC3E}">
        <p14:creationId xmlns:p14="http://schemas.microsoft.com/office/powerpoint/2010/main" val="396961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B6C3-4683-20B5-544A-4A0FD2AB6585}"/>
              </a:ext>
            </a:extLst>
          </p:cNvPr>
          <p:cNvSpPr>
            <a:spLocks noGrp="1"/>
          </p:cNvSpPr>
          <p:nvPr>
            <p:ph type="title"/>
          </p:nvPr>
        </p:nvSpPr>
        <p:spPr/>
        <p:txBody>
          <a:bodyPr/>
          <a:lstStyle/>
          <a:p>
            <a:r>
              <a:rPr lang="en-US" dirty="0">
                <a:cs typeface="Calibri Light"/>
              </a:rPr>
              <a:t>Model improvement</a:t>
            </a:r>
            <a:endParaRPr lang="en-US" dirty="0" err="1"/>
          </a:p>
        </p:txBody>
      </p:sp>
      <p:sp>
        <p:nvSpPr>
          <p:cNvPr id="8" name="Rectangle: Rounded Corners 7">
            <a:extLst>
              <a:ext uri="{FF2B5EF4-FFF2-40B4-BE49-F238E27FC236}">
                <a16:creationId xmlns:a16="http://schemas.microsoft.com/office/drawing/2014/main" id="{203A4A54-9A7B-01F1-E67A-C00C3D6752A9}"/>
              </a:ext>
            </a:extLst>
          </p:cNvPr>
          <p:cNvSpPr/>
          <p:nvPr/>
        </p:nvSpPr>
        <p:spPr>
          <a:xfrm>
            <a:off x="10718740" y="0"/>
            <a:ext cx="1473259" cy="4139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Predictive Analytics</a:t>
            </a:r>
            <a:endParaRPr lang="en-US" dirty="0"/>
          </a:p>
        </p:txBody>
      </p:sp>
      <p:sp>
        <p:nvSpPr>
          <p:cNvPr id="4" name="Rectangle: Rounded Corners 3">
            <a:extLst>
              <a:ext uri="{FF2B5EF4-FFF2-40B4-BE49-F238E27FC236}">
                <a16:creationId xmlns:a16="http://schemas.microsoft.com/office/drawing/2014/main" id="{7B779A69-5FB2-F947-5571-A7950297D2FC}"/>
              </a:ext>
            </a:extLst>
          </p:cNvPr>
          <p:cNvSpPr/>
          <p:nvPr/>
        </p:nvSpPr>
        <p:spPr>
          <a:xfrm>
            <a:off x="1292942" y="2880851"/>
            <a:ext cx="2015612" cy="87507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cs typeface="Calibri"/>
              </a:rPr>
              <a:t>Baseline model</a:t>
            </a:r>
            <a:endParaRPr lang="en-US" sz="1400" dirty="0">
              <a:solidFill>
                <a:srgbClr val="000000"/>
              </a:solidFill>
            </a:endParaRPr>
          </a:p>
        </p:txBody>
      </p:sp>
      <p:sp>
        <p:nvSpPr>
          <p:cNvPr id="5" name="Rectangle: Rounded Corners 4">
            <a:extLst>
              <a:ext uri="{FF2B5EF4-FFF2-40B4-BE49-F238E27FC236}">
                <a16:creationId xmlns:a16="http://schemas.microsoft.com/office/drawing/2014/main" id="{8016C532-AC7F-3539-4530-70F7911DA792}"/>
              </a:ext>
            </a:extLst>
          </p:cNvPr>
          <p:cNvSpPr/>
          <p:nvPr/>
        </p:nvSpPr>
        <p:spPr>
          <a:xfrm>
            <a:off x="4449097" y="2231922"/>
            <a:ext cx="2438399" cy="52110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cs typeface="Calibri"/>
              </a:rPr>
              <a:t>Add derived features</a:t>
            </a:r>
          </a:p>
        </p:txBody>
      </p:sp>
      <p:sp>
        <p:nvSpPr>
          <p:cNvPr id="6" name="Rectangle: Rounded Corners 5">
            <a:extLst>
              <a:ext uri="{FF2B5EF4-FFF2-40B4-BE49-F238E27FC236}">
                <a16:creationId xmlns:a16="http://schemas.microsoft.com/office/drawing/2014/main" id="{14F15CAA-2D9D-AF00-6D87-C8B88B2C9098}"/>
              </a:ext>
            </a:extLst>
          </p:cNvPr>
          <p:cNvSpPr/>
          <p:nvPr/>
        </p:nvSpPr>
        <p:spPr>
          <a:xfrm>
            <a:off x="4449096" y="2880850"/>
            <a:ext cx="2438399" cy="52110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000000"/>
                </a:solidFill>
                <a:cs typeface="Calibri"/>
              </a:rPr>
              <a:t>Embedding categorical features</a:t>
            </a:r>
            <a:endParaRPr lang="en-US" dirty="0">
              <a:solidFill>
                <a:srgbClr val="000000"/>
              </a:solidFill>
            </a:endParaRPr>
          </a:p>
        </p:txBody>
      </p:sp>
      <p:sp>
        <p:nvSpPr>
          <p:cNvPr id="7" name="Rectangle: Rounded Corners 6">
            <a:extLst>
              <a:ext uri="{FF2B5EF4-FFF2-40B4-BE49-F238E27FC236}">
                <a16:creationId xmlns:a16="http://schemas.microsoft.com/office/drawing/2014/main" id="{12912742-9CCB-18BC-E407-9D619D952376}"/>
              </a:ext>
            </a:extLst>
          </p:cNvPr>
          <p:cNvSpPr/>
          <p:nvPr/>
        </p:nvSpPr>
        <p:spPr>
          <a:xfrm>
            <a:off x="4503173" y="3628101"/>
            <a:ext cx="2438399" cy="52110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000000"/>
                </a:solidFill>
                <a:cs typeface="Calibri"/>
              </a:rPr>
              <a:t>Hyperparameters tuning</a:t>
            </a:r>
            <a:endParaRPr lang="en-US" dirty="0">
              <a:solidFill>
                <a:srgbClr val="000000"/>
              </a:solidFill>
            </a:endParaRPr>
          </a:p>
        </p:txBody>
      </p:sp>
      <p:sp>
        <p:nvSpPr>
          <p:cNvPr id="9" name="Arrow: Right 8">
            <a:extLst>
              <a:ext uri="{FF2B5EF4-FFF2-40B4-BE49-F238E27FC236}">
                <a16:creationId xmlns:a16="http://schemas.microsoft.com/office/drawing/2014/main" id="{A8E8AEE3-1787-8F7A-3E9E-DFA23017F1AB}"/>
              </a:ext>
            </a:extLst>
          </p:cNvPr>
          <p:cNvSpPr/>
          <p:nvPr/>
        </p:nvSpPr>
        <p:spPr>
          <a:xfrm>
            <a:off x="3692013" y="3126658"/>
            <a:ext cx="462116" cy="17698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11E75CC7-CDC8-5D5A-EDC6-16E1719E0580}"/>
              </a:ext>
            </a:extLst>
          </p:cNvPr>
          <p:cNvSpPr/>
          <p:nvPr/>
        </p:nvSpPr>
        <p:spPr>
          <a:xfrm>
            <a:off x="7497096" y="3138947"/>
            <a:ext cx="462116" cy="17698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9F7C8C0-6A96-6617-C9E0-3DE69294944C}"/>
              </a:ext>
            </a:extLst>
          </p:cNvPr>
          <p:cNvSpPr/>
          <p:nvPr/>
        </p:nvSpPr>
        <p:spPr>
          <a:xfrm>
            <a:off x="8589705" y="2866100"/>
            <a:ext cx="2438399" cy="52110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dirty="0">
                <a:solidFill>
                  <a:srgbClr val="000000"/>
                </a:solidFill>
                <a:cs typeface="Calibri"/>
              </a:rPr>
              <a:t>Final model with 0.81 AUC</a:t>
            </a:r>
            <a:endParaRPr lang="en-US" b="1">
              <a:cs typeface="Calibri"/>
            </a:endParaRPr>
          </a:p>
        </p:txBody>
      </p:sp>
      <p:sp>
        <p:nvSpPr>
          <p:cNvPr id="12" name="TextBox 11">
            <a:extLst>
              <a:ext uri="{FF2B5EF4-FFF2-40B4-BE49-F238E27FC236}">
                <a16:creationId xmlns:a16="http://schemas.microsoft.com/office/drawing/2014/main" id="{2C1EAB25-B5EB-2295-E9CE-74B0DE3A5F64}"/>
              </a:ext>
            </a:extLst>
          </p:cNvPr>
          <p:cNvSpPr txBox="1"/>
          <p:nvPr/>
        </p:nvSpPr>
        <p:spPr>
          <a:xfrm>
            <a:off x="1462547" y="6446274"/>
            <a:ext cx="850490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i="1" dirty="0">
                <a:cs typeface="Calibri"/>
              </a:rPr>
              <a:t>Note: See more information about the steps on the attached detail document</a:t>
            </a:r>
            <a:endParaRPr lang="en-US" sz="1100" i="1" dirty="0" err="1"/>
          </a:p>
        </p:txBody>
      </p:sp>
      <p:sp>
        <p:nvSpPr>
          <p:cNvPr id="13" name="TextBox 12">
            <a:extLst>
              <a:ext uri="{FF2B5EF4-FFF2-40B4-BE49-F238E27FC236}">
                <a16:creationId xmlns:a16="http://schemas.microsoft.com/office/drawing/2014/main" id="{0A8549A9-E8D5-56EE-A90A-714C66B9EB68}"/>
              </a:ext>
            </a:extLst>
          </p:cNvPr>
          <p:cNvSpPr txBox="1"/>
          <p:nvPr/>
        </p:nvSpPr>
        <p:spPr>
          <a:xfrm>
            <a:off x="1364226" y="4854677"/>
            <a:ext cx="924232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a:rPr>
              <a:t>By adding more derived features, embedding categorical features with deep learning model and search best hyperparameters with grid search</a:t>
            </a:r>
            <a:endParaRPr lang="en-US"/>
          </a:p>
          <a:p>
            <a:pPr marL="285750" indent="-285750">
              <a:buFont typeface="Arial"/>
              <a:buChar char="•"/>
            </a:pPr>
            <a:r>
              <a:rPr lang="en-US" dirty="0">
                <a:cs typeface="Calibri"/>
              </a:rPr>
              <a:t>The AUC increase from 0.71 to 0.81 and top 40% covers 71% of event rate.</a:t>
            </a:r>
          </a:p>
        </p:txBody>
      </p:sp>
    </p:spTree>
    <p:extLst>
      <p:ext uri="{BB962C8B-B14F-4D97-AF65-F5344CB8AC3E}">
        <p14:creationId xmlns:p14="http://schemas.microsoft.com/office/powerpoint/2010/main" val="2438274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B7520-87EE-F902-811A-762E63226285}"/>
              </a:ext>
            </a:extLst>
          </p:cNvPr>
          <p:cNvSpPr>
            <a:spLocks noGrp="1"/>
          </p:cNvSpPr>
          <p:nvPr>
            <p:ph type="title"/>
          </p:nvPr>
        </p:nvSpPr>
        <p:spPr/>
        <p:txBody>
          <a:bodyPr/>
          <a:lstStyle/>
          <a:p>
            <a:r>
              <a:rPr lang="en-US" dirty="0">
                <a:cs typeface="Calibri Light"/>
              </a:rPr>
              <a:t>Final model evaluation</a:t>
            </a:r>
            <a:endParaRPr lang="en-US" dirty="0"/>
          </a:p>
        </p:txBody>
      </p:sp>
      <p:pic>
        <p:nvPicPr>
          <p:cNvPr id="4" name="Picture 3">
            <a:extLst>
              <a:ext uri="{FF2B5EF4-FFF2-40B4-BE49-F238E27FC236}">
                <a16:creationId xmlns:a16="http://schemas.microsoft.com/office/drawing/2014/main" id="{50EBA968-B80C-44B1-23BA-79B070664A39}"/>
              </a:ext>
            </a:extLst>
          </p:cNvPr>
          <p:cNvPicPr>
            <a:picLocks noChangeAspect="1"/>
          </p:cNvPicPr>
          <p:nvPr/>
        </p:nvPicPr>
        <p:blipFill>
          <a:blip r:embed="rId2"/>
          <a:stretch>
            <a:fillRect/>
          </a:stretch>
        </p:blipFill>
        <p:spPr>
          <a:xfrm>
            <a:off x="1794388" y="1333292"/>
            <a:ext cx="3580170" cy="2900929"/>
          </a:xfrm>
          <a:prstGeom prst="rect">
            <a:avLst/>
          </a:prstGeom>
        </p:spPr>
      </p:pic>
      <p:pic>
        <p:nvPicPr>
          <p:cNvPr id="5" name="Picture 4" descr="A table with numbers and a number on it&#10;&#10;Description automatically generated">
            <a:extLst>
              <a:ext uri="{FF2B5EF4-FFF2-40B4-BE49-F238E27FC236}">
                <a16:creationId xmlns:a16="http://schemas.microsoft.com/office/drawing/2014/main" id="{9E336370-834C-8188-099A-4FDB23090C7C}"/>
              </a:ext>
            </a:extLst>
          </p:cNvPr>
          <p:cNvPicPr>
            <a:picLocks noChangeAspect="1"/>
          </p:cNvPicPr>
          <p:nvPr/>
        </p:nvPicPr>
        <p:blipFill>
          <a:blip r:embed="rId3"/>
          <a:stretch>
            <a:fillRect/>
          </a:stretch>
        </p:blipFill>
        <p:spPr>
          <a:xfrm>
            <a:off x="2054942" y="4133024"/>
            <a:ext cx="8760541" cy="1770229"/>
          </a:xfrm>
          <a:prstGeom prst="rect">
            <a:avLst/>
          </a:prstGeom>
        </p:spPr>
      </p:pic>
      <p:pic>
        <p:nvPicPr>
          <p:cNvPr id="6" name="Picture 5" descr="A graph with blue and white text&#10;&#10;Description automatically generated">
            <a:extLst>
              <a:ext uri="{FF2B5EF4-FFF2-40B4-BE49-F238E27FC236}">
                <a16:creationId xmlns:a16="http://schemas.microsoft.com/office/drawing/2014/main" id="{F5D1DF58-FAB6-6EEC-8F93-3674DC64E738}"/>
              </a:ext>
            </a:extLst>
          </p:cNvPr>
          <p:cNvPicPr>
            <a:picLocks noChangeAspect="1"/>
          </p:cNvPicPr>
          <p:nvPr/>
        </p:nvPicPr>
        <p:blipFill>
          <a:blip r:embed="rId4"/>
          <a:stretch>
            <a:fillRect/>
          </a:stretch>
        </p:blipFill>
        <p:spPr>
          <a:xfrm>
            <a:off x="5289754" y="1331551"/>
            <a:ext cx="5115231" cy="2758159"/>
          </a:xfrm>
          <a:prstGeom prst="rect">
            <a:avLst/>
          </a:prstGeom>
        </p:spPr>
      </p:pic>
    </p:spTree>
    <p:extLst>
      <p:ext uri="{BB962C8B-B14F-4D97-AF65-F5344CB8AC3E}">
        <p14:creationId xmlns:p14="http://schemas.microsoft.com/office/powerpoint/2010/main" val="805659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1FE05A-5A9C-7491-6EC2-0868B56C0061}"/>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5200" kern="1200">
                <a:solidFill>
                  <a:schemeClr val="tx1"/>
                </a:solidFill>
                <a:latin typeface="+mj-lt"/>
                <a:ea typeface="+mj-ea"/>
                <a:cs typeface="+mj-cs"/>
              </a:rPr>
              <a:t>Proposed solution deployment</a:t>
            </a:r>
          </a:p>
        </p:txBody>
      </p:sp>
      <p:pic>
        <p:nvPicPr>
          <p:cNvPr id="7" name="Graphic 6" descr="Laptop">
            <a:extLst>
              <a:ext uri="{FF2B5EF4-FFF2-40B4-BE49-F238E27FC236}">
                <a16:creationId xmlns:a16="http://schemas.microsoft.com/office/drawing/2014/main" id="{E978847E-3CCE-3377-91AF-27BAC800FC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01658" y="720190"/>
            <a:ext cx="5584353" cy="5584353"/>
          </a:xfrm>
          <a:prstGeom prst="rect">
            <a:avLst/>
          </a:prstGeom>
        </p:spPr>
      </p:pic>
    </p:spTree>
    <p:extLst>
      <p:ext uri="{BB962C8B-B14F-4D97-AF65-F5344CB8AC3E}">
        <p14:creationId xmlns:p14="http://schemas.microsoft.com/office/powerpoint/2010/main" val="3670239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B6C3-4683-20B5-544A-4A0FD2AB6585}"/>
              </a:ext>
            </a:extLst>
          </p:cNvPr>
          <p:cNvSpPr>
            <a:spLocks noGrp="1"/>
          </p:cNvSpPr>
          <p:nvPr>
            <p:ph type="title"/>
          </p:nvPr>
        </p:nvSpPr>
        <p:spPr/>
        <p:txBody>
          <a:bodyPr/>
          <a:lstStyle/>
          <a:p>
            <a:r>
              <a:rPr lang="en-US" dirty="0">
                <a:cs typeface="Calibri Light"/>
              </a:rPr>
              <a:t>Cancelled prediction with explainer</a:t>
            </a:r>
          </a:p>
        </p:txBody>
      </p:sp>
      <p:sp>
        <p:nvSpPr>
          <p:cNvPr id="8" name="Rectangle: Rounded Corners 7">
            <a:extLst>
              <a:ext uri="{FF2B5EF4-FFF2-40B4-BE49-F238E27FC236}">
                <a16:creationId xmlns:a16="http://schemas.microsoft.com/office/drawing/2014/main" id="{203A4A54-9A7B-01F1-E67A-C00C3D6752A9}"/>
              </a:ext>
            </a:extLst>
          </p:cNvPr>
          <p:cNvSpPr/>
          <p:nvPr/>
        </p:nvSpPr>
        <p:spPr>
          <a:xfrm>
            <a:off x="10526740" y="0"/>
            <a:ext cx="1665259" cy="4139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Solution deployment</a:t>
            </a:r>
            <a:endParaRPr lang="en-US" dirty="0"/>
          </a:p>
        </p:txBody>
      </p:sp>
      <p:pic>
        <p:nvPicPr>
          <p:cNvPr id="4" name="demo_explainer">
            <a:hlinkClick r:id="" action="ppaction://media"/>
            <a:extLst>
              <a:ext uri="{FF2B5EF4-FFF2-40B4-BE49-F238E27FC236}">
                <a16:creationId xmlns:a16="http://schemas.microsoft.com/office/drawing/2014/main" id="{68A638D3-35A4-427B-CAF8-E42B4502095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68000" y="1503278"/>
            <a:ext cx="7671968" cy="4346705"/>
          </a:xfrm>
          <a:prstGeom prst="rect">
            <a:avLst/>
          </a:prstGeom>
        </p:spPr>
      </p:pic>
      <p:sp>
        <p:nvSpPr>
          <p:cNvPr id="5" name="TextBox 4">
            <a:extLst>
              <a:ext uri="{FF2B5EF4-FFF2-40B4-BE49-F238E27FC236}">
                <a16:creationId xmlns:a16="http://schemas.microsoft.com/office/drawing/2014/main" id="{DBE9E7E6-4E02-EBC6-B994-4CD5A87685A4}"/>
              </a:ext>
            </a:extLst>
          </p:cNvPr>
          <p:cNvSpPr txBox="1"/>
          <p:nvPr/>
        </p:nvSpPr>
        <p:spPr>
          <a:xfrm>
            <a:off x="1966452" y="6132870"/>
            <a:ext cx="923003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ea typeface="+mn-lt"/>
                <a:cs typeface="+mn-lt"/>
              </a:rPr>
              <a:t>We can go further by applying explainers to help the customer service team, for example, know why one member is churned, so that they can have suitable scripts or even customized offer for the users.</a:t>
            </a:r>
          </a:p>
        </p:txBody>
      </p:sp>
    </p:spTree>
    <p:extLst>
      <p:ext uri="{BB962C8B-B14F-4D97-AF65-F5344CB8AC3E}">
        <p14:creationId xmlns:p14="http://schemas.microsoft.com/office/powerpoint/2010/main" val="406554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AD8F7-CB81-8343-E4B6-36A96862B97A}"/>
              </a:ext>
            </a:extLst>
          </p:cNvPr>
          <p:cNvSpPr>
            <a:spLocks noGrp="1"/>
          </p:cNvSpPr>
          <p:nvPr>
            <p:ph type="title"/>
          </p:nvPr>
        </p:nvSpPr>
        <p:spPr/>
        <p:txBody>
          <a:bodyPr/>
          <a:lstStyle/>
          <a:p>
            <a:r>
              <a:rPr lang="en-US" dirty="0">
                <a:cs typeface="Calibri Light" panose="020F0302020204030204"/>
              </a:rPr>
              <a:t>Chatbot assistance</a:t>
            </a:r>
          </a:p>
        </p:txBody>
      </p:sp>
      <p:sp>
        <p:nvSpPr>
          <p:cNvPr id="5" name="Rectangle: Rounded Corners 4">
            <a:extLst>
              <a:ext uri="{FF2B5EF4-FFF2-40B4-BE49-F238E27FC236}">
                <a16:creationId xmlns:a16="http://schemas.microsoft.com/office/drawing/2014/main" id="{BF02770C-EB3F-8AE0-C20B-DBCD70BB3DB7}"/>
              </a:ext>
            </a:extLst>
          </p:cNvPr>
          <p:cNvSpPr/>
          <p:nvPr/>
        </p:nvSpPr>
        <p:spPr>
          <a:xfrm>
            <a:off x="10526740" y="0"/>
            <a:ext cx="1665259" cy="4139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Solution deployment</a:t>
            </a:r>
            <a:endParaRPr lang="en-US" dirty="0"/>
          </a:p>
        </p:txBody>
      </p:sp>
      <p:pic>
        <p:nvPicPr>
          <p:cNvPr id="6" name="demo_chatbot">
            <a:hlinkClick r:id="" action="ppaction://media"/>
            <a:extLst>
              <a:ext uri="{FF2B5EF4-FFF2-40B4-BE49-F238E27FC236}">
                <a16:creationId xmlns:a16="http://schemas.microsoft.com/office/drawing/2014/main" id="{A46FF844-8A88-4137-D36C-FF69EF1CBD3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6877" y="1446222"/>
            <a:ext cx="8175600" cy="4622925"/>
          </a:xfrm>
          <a:prstGeom prst="rect">
            <a:avLst/>
          </a:prstGeom>
        </p:spPr>
      </p:pic>
      <p:sp>
        <p:nvSpPr>
          <p:cNvPr id="7" name="TextBox 6">
            <a:extLst>
              <a:ext uri="{FF2B5EF4-FFF2-40B4-BE49-F238E27FC236}">
                <a16:creationId xmlns:a16="http://schemas.microsoft.com/office/drawing/2014/main" id="{6DFF99FD-5D9F-4C18-A712-5822FF1F8450}"/>
              </a:ext>
            </a:extLst>
          </p:cNvPr>
          <p:cNvSpPr txBox="1"/>
          <p:nvPr/>
        </p:nvSpPr>
        <p:spPr>
          <a:xfrm>
            <a:off x="1909916" y="6150077"/>
            <a:ext cx="8077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We can combine the output of cancelled prediction model, explainer as well as our local dataset. With the combination we can apply LLM to build effective chatbot for preventing churn effectively</a:t>
            </a:r>
            <a:r>
              <a:rPr lang="en-US" sz="1100">
                <a:cs typeface="Calibri"/>
              </a:rPr>
              <a:t> </a:t>
            </a:r>
            <a:endParaRPr lang="en-US"/>
          </a:p>
        </p:txBody>
      </p:sp>
    </p:spTree>
    <p:extLst>
      <p:ext uri="{BB962C8B-B14F-4D97-AF65-F5344CB8AC3E}">
        <p14:creationId xmlns:p14="http://schemas.microsoft.com/office/powerpoint/2010/main" val="99513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4A9A-F0C8-57C3-C381-8D30EB12B0B1}"/>
              </a:ext>
            </a:extLst>
          </p:cNvPr>
          <p:cNvSpPr>
            <a:spLocks noGrp="1"/>
          </p:cNvSpPr>
          <p:nvPr>
            <p:ph type="title"/>
          </p:nvPr>
        </p:nvSpPr>
        <p:spPr/>
        <p:txBody>
          <a:bodyPr/>
          <a:lstStyle/>
          <a:p>
            <a:r>
              <a:rPr lang="en-US" dirty="0">
                <a:cs typeface="Calibri Light"/>
              </a:rPr>
              <a:t>Conclusion</a:t>
            </a:r>
            <a:endParaRPr lang="en-US" dirty="0"/>
          </a:p>
        </p:txBody>
      </p:sp>
      <p:sp>
        <p:nvSpPr>
          <p:cNvPr id="3" name="Content Placeholder 2">
            <a:extLst>
              <a:ext uri="{FF2B5EF4-FFF2-40B4-BE49-F238E27FC236}">
                <a16:creationId xmlns:a16="http://schemas.microsoft.com/office/drawing/2014/main" id="{3D5B9BC4-51A9-9AD4-F5A0-C19DBDCEFD7C}"/>
              </a:ext>
            </a:extLst>
          </p:cNvPr>
          <p:cNvSpPr>
            <a:spLocks noGrp="1"/>
          </p:cNvSpPr>
          <p:nvPr>
            <p:ph idx="1"/>
          </p:nvPr>
        </p:nvSpPr>
        <p:spPr/>
        <p:txBody>
          <a:bodyPr vert="horz" lIns="91440" tIns="45720" rIns="91440" bIns="45720" rtlCol="0" anchor="t">
            <a:normAutofit/>
          </a:bodyPr>
          <a:lstStyle/>
          <a:p>
            <a:r>
              <a:rPr lang="en-US" sz="1800" dirty="0">
                <a:ea typeface="Calibri"/>
                <a:cs typeface="Calibri"/>
              </a:rPr>
              <a:t>There are some findings to be noted: </a:t>
            </a:r>
            <a:r>
              <a:rPr lang="en-US" sz="1800" dirty="0">
                <a:ea typeface="+mn-lt"/>
                <a:cs typeface="+mn-lt"/>
              </a:rPr>
              <a:t>Most members join between ages 30-60, with </a:t>
            </a:r>
            <a:r>
              <a:rPr lang="en-US" sz="1800" b="1" dirty="0">
                <a:ea typeface="+mn-lt"/>
                <a:cs typeface="+mn-lt"/>
              </a:rPr>
              <a:t>younger ones churning more</a:t>
            </a:r>
            <a:r>
              <a:rPr lang="en-US" sz="1800" dirty="0">
                <a:ea typeface="+mn-lt"/>
                <a:cs typeface="+mn-lt"/>
              </a:rPr>
              <a:t>. </a:t>
            </a:r>
            <a:r>
              <a:rPr lang="en-US" sz="1800" b="1" dirty="0">
                <a:ea typeface="+mn-lt"/>
                <a:cs typeface="+mn-lt"/>
              </a:rPr>
              <a:t>TYPE_B</a:t>
            </a:r>
            <a:r>
              <a:rPr lang="en-US" sz="1800" dirty="0">
                <a:ea typeface="+mn-lt"/>
                <a:cs typeface="+mn-lt"/>
              </a:rPr>
              <a:t>, our popular package, has a higher </a:t>
            </a:r>
            <a:r>
              <a:rPr lang="en-US" sz="1800" b="1" dirty="0">
                <a:ea typeface="+mn-lt"/>
                <a:cs typeface="+mn-lt"/>
              </a:rPr>
              <a:t>churn than</a:t>
            </a:r>
            <a:r>
              <a:rPr lang="en-US" sz="1800" dirty="0">
                <a:ea typeface="+mn-lt"/>
                <a:cs typeface="+mn-lt"/>
              </a:rPr>
              <a:t> TYPE_A. Ideal annual fees are 100K-120K, with best retention at </a:t>
            </a:r>
            <a:r>
              <a:rPr lang="en-US" sz="1800" b="1" dirty="0">
                <a:ea typeface="+mn-lt"/>
                <a:cs typeface="+mn-lt"/>
              </a:rPr>
              <a:t>10-12% of a member's income</a:t>
            </a:r>
            <a:r>
              <a:rPr lang="en-US" sz="1800" dirty="0">
                <a:ea typeface="+mn-lt"/>
                <a:cs typeface="+mn-lt"/>
              </a:rPr>
              <a:t>. </a:t>
            </a:r>
            <a:r>
              <a:rPr lang="en-US" sz="1800" b="1" dirty="0">
                <a:ea typeface="+mn-lt"/>
                <a:cs typeface="+mn-lt"/>
              </a:rPr>
              <a:t>Top 20% agents</a:t>
            </a:r>
            <a:r>
              <a:rPr lang="en-US" sz="1800" dirty="0">
                <a:ea typeface="+mn-lt"/>
                <a:cs typeface="+mn-lt"/>
              </a:rPr>
              <a:t> bring in 15+ members each with their referrals churning less. </a:t>
            </a:r>
            <a:r>
              <a:rPr lang="en-US" sz="1800" b="1" dirty="0">
                <a:ea typeface="+mn-lt"/>
                <a:cs typeface="+mn-lt"/>
              </a:rPr>
              <a:t>Short-term members churn more</a:t>
            </a:r>
            <a:r>
              <a:rPr lang="en-US" sz="1800" dirty="0">
                <a:ea typeface="+mn-lt"/>
                <a:cs typeface="+mn-lt"/>
              </a:rPr>
              <a:t>, and newer members, comprising 30% of our base, have lower churn rates</a:t>
            </a:r>
            <a:endParaRPr lang="en-US" sz="1800" dirty="0">
              <a:ea typeface="Calibri"/>
              <a:cs typeface="Calibri"/>
            </a:endParaRPr>
          </a:p>
          <a:p>
            <a:r>
              <a:rPr lang="en-US" sz="1800" dirty="0">
                <a:ea typeface="Calibri"/>
                <a:cs typeface="Calibri"/>
              </a:rPr>
              <a:t>With need derived features added, new way of handling categorical features as well as hyperparameter tuning, we have a model with </a:t>
            </a:r>
            <a:r>
              <a:rPr lang="en-US" sz="1800" b="1" dirty="0">
                <a:ea typeface="Calibri"/>
                <a:cs typeface="Calibri"/>
              </a:rPr>
              <a:t>0.81 AUC.</a:t>
            </a:r>
            <a:endParaRPr lang="en-US" b="1" dirty="0">
              <a:ea typeface="Calibri" panose="020F0502020204030204"/>
              <a:cs typeface="Calibri" panose="020F0502020204030204"/>
            </a:endParaRPr>
          </a:p>
          <a:p>
            <a:r>
              <a:rPr lang="en-US" sz="1800" dirty="0">
                <a:ea typeface="Calibri"/>
                <a:cs typeface="Calibri"/>
              </a:rPr>
              <a:t>Besides traditional approach of using ML, we proposed the alternative approaches which are combining explainer or using LLM to help the business prevent churn effectively.</a:t>
            </a:r>
          </a:p>
        </p:txBody>
      </p:sp>
      <p:sp>
        <p:nvSpPr>
          <p:cNvPr id="4" name="TextBox 3">
            <a:extLst>
              <a:ext uri="{FF2B5EF4-FFF2-40B4-BE49-F238E27FC236}">
                <a16:creationId xmlns:a16="http://schemas.microsoft.com/office/drawing/2014/main" id="{E1F4CBFD-CD43-C52E-D80C-EB66AAE420C5}"/>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rgbClr val="374151"/>
              </a:solidFill>
              <a:latin typeface="Söhne"/>
            </a:endParaRPr>
          </a:p>
        </p:txBody>
      </p:sp>
    </p:spTree>
    <p:extLst>
      <p:ext uri="{BB962C8B-B14F-4D97-AF65-F5344CB8AC3E}">
        <p14:creationId xmlns:p14="http://schemas.microsoft.com/office/powerpoint/2010/main" val="1502290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3898FF-D987-4B0E-BFB4-85F5EB356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A7CD4F-5DA2-A059-84F7-2279805071B0}"/>
              </a:ext>
            </a:extLst>
          </p:cNvPr>
          <p:cNvSpPr>
            <a:spLocks noGrp="1"/>
          </p:cNvSpPr>
          <p:nvPr>
            <p:ph type="title"/>
          </p:nvPr>
        </p:nvSpPr>
        <p:spPr>
          <a:xfrm>
            <a:off x="838200" y="557189"/>
            <a:ext cx="10515600" cy="5571899"/>
          </a:xfrm>
        </p:spPr>
        <p:txBody>
          <a:bodyPr vert="horz" lIns="91440" tIns="45720" rIns="91440" bIns="45720" rtlCol="0" anchor="ctr">
            <a:normAutofit/>
          </a:bodyPr>
          <a:lstStyle/>
          <a:p>
            <a:pPr algn="ctr"/>
            <a:r>
              <a:rPr lang="en-US" sz="5200"/>
              <a:t>Appendix</a:t>
            </a:r>
          </a:p>
        </p:txBody>
      </p:sp>
    </p:spTree>
    <p:extLst>
      <p:ext uri="{BB962C8B-B14F-4D97-AF65-F5344CB8AC3E}">
        <p14:creationId xmlns:p14="http://schemas.microsoft.com/office/powerpoint/2010/main" val="258902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035ED1-AEA7-4B80-8503-77A7FE4500F6}"/>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Model comparation</a:t>
            </a:r>
          </a:p>
        </p:txBody>
      </p:sp>
      <p:pic>
        <p:nvPicPr>
          <p:cNvPr id="4" name="Content Placeholder 3">
            <a:extLst>
              <a:ext uri="{FF2B5EF4-FFF2-40B4-BE49-F238E27FC236}">
                <a16:creationId xmlns:a16="http://schemas.microsoft.com/office/drawing/2014/main" id="{AE0D9C07-0DD4-776C-30F8-BB17DC102367}"/>
              </a:ext>
            </a:extLst>
          </p:cNvPr>
          <p:cNvPicPr>
            <a:picLocks noGrp="1" noChangeAspect="1"/>
          </p:cNvPicPr>
          <p:nvPr>
            <p:ph idx="1"/>
          </p:nvPr>
        </p:nvPicPr>
        <p:blipFill>
          <a:blip r:embed="rId2"/>
          <a:stretch>
            <a:fillRect/>
          </a:stretch>
        </p:blipFill>
        <p:spPr>
          <a:xfrm>
            <a:off x="4207933" y="1059907"/>
            <a:ext cx="7347537" cy="4739161"/>
          </a:xfrm>
          <a:prstGeom prst="rect">
            <a:avLst/>
          </a:prstGeom>
        </p:spPr>
      </p:pic>
      <p:sp>
        <p:nvSpPr>
          <p:cNvPr id="5" name="TextBox 4">
            <a:extLst>
              <a:ext uri="{FF2B5EF4-FFF2-40B4-BE49-F238E27FC236}">
                <a16:creationId xmlns:a16="http://schemas.microsoft.com/office/drawing/2014/main" id="{887B98D3-BDA8-C2D7-53C5-82FA11A6E4E1}"/>
              </a:ext>
            </a:extLst>
          </p:cNvPr>
          <p:cNvSpPr txBox="1"/>
          <p:nvPr/>
        </p:nvSpPr>
        <p:spPr>
          <a:xfrm>
            <a:off x="4473677" y="6169741"/>
            <a:ext cx="59485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dirty="0">
                <a:cs typeface="Calibri"/>
              </a:rPr>
              <a:t>This comparation is the result of best features.</a:t>
            </a:r>
          </a:p>
        </p:txBody>
      </p:sp>
    </p:spTree>
    <p:extLst>
      <p:ext uri="{BB962C8B-B14F-4D97-AF65-F5344CB8AC3E}">
        <p14:creationId xmlns:p14="http://schemas.microsoft.com/office/powerpoint/2010/main" val="3566481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86C01C-728A-72B7-945E-DDAD4FA97353}"/>
              </a:ext>
            </a:extLst>
          </p:cNvPr>
          <p:cNvSpPr>
            <a:spLocks noGrp="1"/>
          </p:cNvSpPr>
          <p:nvPr>
            <p:ph type="title"/>
          </p:nvPr>
        </p:nvSpPr>
        <p:spPr>
          <a:xfrm>
            <a:off x="1115568" y="548640"/>
            <a:ext cx="10168128" cy="1179576"/>
          </a:xfrm>
        </p:spPr>
        <p:txBody>
          <a:bodyPr>
            <a:normAutofit/>
          </a:bodyPr>
          <a:lstStyle/>
          <a:p>
            <a:r>
              <a:rPr lang="en-US" sz="4000">
                <a:cs typeface="Calibri Light"/>
              </a:rPr>
              <a:t>Agenda</a:t>
            </a:r>
            <a:endParaRPr lang="en-US"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Content Placeholder 2">
            <a:extLst>
              <a:ext uri="{FF2B5EF4-FFF2-40B4-BE49-F238E27FC236}">
                <a16:creationId xmlns:a16="http://schemas.microsoft.com/office/drawing/2014/main" id="{21619D16-1E43-7B2B-1496-4A5E28E280D3}"/>
              </a:ext>
            </a:extLst>
          </p:cNvPr>
          <p:cNvGraphicFramePr>
            <a:graphicFrameLocks noGrp="1"/>
          </p:cNvGraphicFramePr>
          <p:nvPr>
            <p:ph idx="1"/>
          </p:nvPr>
        </p:nvGraphicFramePr>
        <p:xfrm>
          <a:off x="1115568" y="2481943"/>
          <a:ext cx="10168128" cy="3695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7914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D40693-EFAE-905C-AF2A-998F740D4102}"/>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Problem Understanding</a:t>
            </a:r>
          </a:p>
        </p:txBody>
      </p:sp>
      <p:pic>
        <p:nvPicPr>
          <p:cNvPr id="7" name="Graphic 6" descr="Head with Gears">
            <a:extLst>
              <a:ext uri="{FF2B5EF4-FFF2-40B4-BE49-F238E27FC236}">
                <a16:creationId xmlns:a16="http://schemas.microsoft.com/office/drawing/2014/main" id="{8E674DA0-BC24-0C0C-D699-E6AC31B12F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9" name="Graphic 8" descr="Head with Gears">
            <a:extLst>
              <a:ext uri="{FF2B5EF4-FFF2-40B4-BE49-F238E27FC236}">
                <a16:creationId xmlns:a16="http://schemas.microsoft.com/office/drawing/2014/main" id="{3336808A-E0FA-42F2-8085-A064A38849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2542036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B6C3-4683-20B5-544A-4A0FD2AB6585}"/>
              </a:ext>
            </a:extLst>
          </p:cNvPr>
          <p:cNvSpPr>
            <a:spLocks noGrp="1"/>
          </p:cNvSpPr>
          <p:nvPr>
            <p:ph type="title"/>
          </p:nvPr>
        </p:nvSpPr>
        <p:spPr/>
        <p:txBody>
          <a:bodyPr/>
          <a:lstStyle/>
          <a:p>
            <a:r>
              <a:rPr lang="en-US" dirty="0">
                <a:cs typeface="Calibri Light"/>
              </a:rPr>
              <a:t>Problem Definition</a:t>
            </a:r>
            <a:endParaRPr lang="en-US" dirty="0"/>
          </a:p>
        </p:txBody>
      </p:sp>
      <p:pic>
        <p:nvPicPr>
          <p:cNvPr id="4" name="Content Placeholder 3" descr="A graph with a line going up&#10;&#10;Description automatically generated">
            <a:extLst>
              <a:ext uri="{FF2B5EF4-FFF2-40B4-BE49-F238E27FC236}">
                <a16:creationId xmlns:a16="http://schemas.microsoft.com/office/drawing/2014/main" id="{CCB9EC38-A656-65E4-DCA0-DD7FDDE310C8}"/>
              </a:ext>
            </a:extLst>
          </p:cNvPr>
          <p:cNvPicPr>
            <a:picLocks noGrp="1" noChangeAspect="1"/>
          </p:cNvPicPr>
          <p:nvPr>
            <p:ph idx="1"/>
          </p:nvPr>
        </p:nvPicPr>
        <p:blipFill>
          <a:blip r:embed="rId2"/>
          <a:stretch>
            <a:fillRect/>
          </a:stretch>
        </p:blipFill>
        <p:spPr>
          <a:xfrm>
            <a:off x="2476752" y="1505772"/>
            <a:ext cx="6702273" cy="3147191"/>
          </a:xfrm>
        </p:spPr>
      </p:pic>
      <p:sp>
        <p:nvSpPr>
          <p:cNvPr id="5" name="TextBox 4">
            <a:extLst>
              <a:ext uri="{FF2B5EF4-FFF2-40B4-BE49-F238E27FC236}">
                <a16:creationId xmlns:a16="http://schemas.microsoft.com/office/drawing/2014/main" id="{752B16B6-4ECE-9F77-BE64-FED1203222F3}"/>
              </a:ext>
            </a:extLst>
          </p:cNvPr>
          <p:cNvSpPr txBox="1"/>
          <p:nvPr/>
        </p:nvSpPr>
        <p:spPr>
          <a:xfrm>
            <a:off x="839141" y="5241807"/>
            <a:ext cx="81430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p:txBody>
      </p:sp>
      <p:sp>
        <p:nvSpPr>
          <p:cNvPr id="7" name="Rectangle: Rounded Corners 6">
            <a:extLst>
              <a:ext uri="{FF2B5EF4-FFF2-40B4-BE49-F238E27FC236}">
                <a16:creationId xmlns:a16="http://schemas.microsoft.com/office/drawing/2014/main" id="{65FB0840-33E0-2F54-6758-06B0A38C2887}"/>
              </a:ext>
            </a:extLst>
          </p:cNvPr>
          <p:cNvSpPr/>
          <p:nvPr/>
        </p:nvSpPr>
        <p:spPr>
          <a:xfrm>
            <a:off x="987778" y="5390445"/>
            <a:ext cx="10225850" cy="102540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a:buChar char="•"/>
            </a:pPr>
            <a:r>
              <a:rPr lang="en-US" sz="1100" dirty="0">
                <a:solidFill>
                  <a:srgbClr val="000000"/>
                </a:solidFill>
                <a:ea typeface="+mn-lt"/>
                <a:cs typeface="+mn-lt"/>
              </a:rPr>
              <a:t>The chart presented below illustrates the cancellation rate trend over successive quarters. From this, we can deduce a noticeable uptick in cancellations. For instance, the cancellation rate in Q3-2013 stood at 33%, which is more than three times the rate in Q1-2017, which was 9%. Despite a minor dip recently, the overarching trend indicates a significant rise. </a:t>
            </a:r>
            <a:endParaRPr lang="en-US" dirty="0">
              <a:cs typeface="Calibri" panose="020F0502020204030204"/>
            </a:endParaRPr>
          </a:p>
          <a:p>
            <a:pPr marL="171450" indent="-171450">
              <a:buFont typeface="Arial"/>
              <a:buChar char="•"/>
            </a:pPr>
            <a:r>
              <a:rPr lang="en-US" sz="1100" dirty="0">
                <a:solidFill>
                  <a:srgbClr val="000000"/>
                </a:solidFill>
                <a:ea typeface="+mn-lt"/>
                <a:cs typeface="+mn-lt"/>
              </a:rPr>
              <a:t>Given the problem, our data science approach will focus on </a:t>
            </a:r>
            <a:r>
              <a:rPr lang="en-US" sz="1100" b="1" dirty="0">
                <a:solidFill>
                  <a:srgbClr val="000000"/>
                </a:solidFill>
                <a:ea typeface="+mn-lt"/>
                <a:cs typeface="+mn-lt"/>
              </a:rPr>
              <a:t>developing a predictive model to identify potential churn candidates.</a:t>
            </a:r>
            <a:endParaRPr lang="en-US" sz="1100" dirty="0">
              <a:solidFill>
                <a:srgbClr val="000000"/>
              </a:solidFill>
              <a:ea typeface="+mn-lt"/>
              <a:cs typeface="+mn-lt"/>
            </a:endParaRPr>
          </a:p>
          <a:p>
            <a:pPr marL="171450" indent="-171450">
              <a:buFont typeface="Arial"/>
              <a:buChar char="•"/>
            </a:pPr>
            <a:r>
              <a:rPr lang="en-US" sz="1100" b="1" dirty="0">
                <a:solidFill>
                  <a:srgbClr val="000000"/>
                </a:solidFill>
                <a:cs typeface="Calibri"/>
              </a:rPr>
              <a:t>Successful metric:</a:t>
            </a:r>
            <a:r>
              <a:rPr lang="en-US" sz="1100" dirty="0">
                <a:solidFill>
                  <a:srgbClr val="000000"/>
                </a:solidFill>
                <a:cs typeface="Calibri"/>
              </a:rPr>
              <a:t> cancellation rate</a:t>
            </a:r>
          </a:p>
          <a:p>
            <a:pPr algn="ctr"/>
            <a:endParaRPr lang="en-US" sz="1100" dirty="0">
              <a:solidFill>
                <a:srgbClr val="FFFFFF"/>
              </a:solidFill>
              <a:cs typeface="Calibri"/>
            </a:endParaRPr>
          </a:p>
        </p:txBody>
      </p:sp>
      <p:sp>
        <p:nvSpPr>
          <p:cNvPr id="8" name="Rectangle: Rounded Corners 7">
            <a:extLst>
              <a:ext uri="{FF2B5EF4-FFF2-40B4-BE49-F238E27FC236}">
                <a16:creationId xmlns:a16="http://schemas.microsoft.com/office/drawing/2014/main" id="{203A4A54-9A7B-01F1-E67A-C00C3D6752A9}"/>
              </a:ext>
            </a:extLst>
          </p:cNvPr>
          <p:cNvSpPr/>
          <p:nvPr/>
        </p:nvSpPr>
        <p:spPr>
          <a:xfrm>
            <a:off x="10470444" y="0"/>
            <a:ext cx="1721555" cy="4609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cs typeface="Calibri"/>
              </a:rPr>
              <a:t>Problem understanding</a:t>
            </a:r>
          </a:p>
        </p:txBody>
      </p:sp>
    </p:spTree>
    <p:extLst>
      <p:ext uri="{BB962C8B-B14F-4D97-AF65-F5344CB8AC3E}">
        <p14:creationId xmlns:p14="http://schemas.microsoft.com/office/powerpoint/2010/main" val="2496165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B6C3-4683-20B5-544A-4A0FD2AB6585}"/>
              </a:ext>
            </a:extLst>
          </p:cNvPr>
          <p:cNvSpPr>
            <a:spLocks noGrp="1"/>
          </p:cNvSpPr>
          <p:nvPr>
            <p:ph type="title"/>
          </p:nvPr>
        </p:nvSpPr>
        <p:spPr/>
        <p:txBody>
          <a:bodyPr/>
          <a:lstStyle/>
          <a:p>
            <a:r>
              <a:rPr lang="en-US" dirty="0">
                <a:cs typeface="Calibri Light"/>
              </a:rPr>
              <a:t>Hypothesis generation</a:t>
            </a:r>
            <a:endParaRPr lang="en-US" dirty="0"/>
          </a:p>
        </p:txBody>
      </p:sp>
      <p:sp>
        <p:nvSpPr>
          <p:cNvPr id="8" name="Rectangle: Rounded Corners 7">
            <a:extLst>
              <a:ext uri="{FF2B5EF4-FFF2-40B4-BE49-F238E27FC236}">
                <a16:creationId xmlns:a16="http://schemas.microsoft.com/office/drawing/2014/main" id="{203A4A54-9A7B-01F1-E67A-C00C3D6752A9}"/>
              </a:ext>
            </a:extLst>
          </p:cNvPr>
          <p:cNvSpPr/>
          <p:nvPr/>
        </p:nvSpPr>
        <p:spPr>
          <a:xfrm>
            <a:off x="10470444" y="0"/>
            <a:ext cx="1721555" cy="4609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cs typeface="Calibri"/>
              </a:rPr>
              <a:t>Problem understanding</a:t>
            </a:r>
          </a:p>
        </p:txBody>
      </p:sp>
      <p:sp>
        <p:nvSpPr>
          <p:cNvPr id="9" name="TextBox 8">
            <a:extLst>
              <a:ext uri="{FF2B5EF4-FFF2-40B4-BE49-F238E27FC236}">
                <a16:creationId xmlns:a16="http://schemas.microsoft.com/office/drawing/2014/main" id="{5DBA9F85-9BE3-3987-5143-B0ABA4DC22CA}"/>
              </a:ext>
            </a:extLst>
          </p:cNvPr>
          <p:cNvSpPr txBox="1"/>
          <p:nvPr/>
        </p:nvSpPr>
        <p:spPr>
          <a:xfrm>
            <a:off x="1027289" y="1817511"/>
            <a:ext cx="920608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buAutoNum type="arabicPeriod"/>
            </a:pPr>
            <a:r>
              <a:rPr lang="en-US" sz="1400" dirty="0"/>
              <a:t>Do </a:t>
            </a:r>
            <a:r>
              <a:rPr lang="en-US" sz="1400" b="1" dirty="0"/>
              <a:t>younger members</a:t>
            </a:r>
            <a:r>
              <a:rPr lang="en-US" sz="1400" dirty="0"/>
              <a:t> tend to cancel the service more frequently than older ones? </a:t>
            </a:r>
            <a:endParaRPr lang="en-US" sz="1400" dirty="0">
              <a:cs typeface="Calibri"/>
            </a:endParaRPr>
          </a:p>
          <a:p>
            <a:pPr marL="228600" indent="-228600" algn="just">
              <a:buAutoNum type="arabicPeriod"/>
            </a:pPr>
            <a:r>
              <a:rPr lang="en-US" sz="1400" dirty="0"/>
              <a:t>Is the service more favored by </a:t>
            </a:r>
            <a:r>
              <a:rPr lang="en-US" sz="1400" b="1" dirty="0"/>
              <a:t>men than women</a:t>
            </a:r>
            <a:r>
              <a:rPr lang="en-US" sz="1400" dirty="0"/>
              <a:t>? Moreover, do single members tend to remain longer than married ones? </a:t>
            </a:r>
            <a:endParaRPr lang="en-US" sz="1400" dirty="0">
              <a:cs typeface="Calibri"/>
            </a:endParaRPr>
          </a:p>
          <a:p>
            <a:pPr marL="228600" indent="-228600" algn="just">
              <a:buAutoNum type="arabicPeriod"/>
            </a:pPr>
            <a:r>
              <a:rPr lang="en-US" sz="1400" dirty="0"/>
              <a:t>Are members with a </a:t>
            </a:r>
            <a:r>
              <a:rPr lang="en-US" sz="1400" b="1" dirty="0"/>
              <a:t>higher income</a:t>
            </a:r>
            <a:r>
              <a:rPr lang="en-US" sz="1400" dirty="0"/>
              <a:t> less likely to cancel our service? </a:t>
            </a:r>
            <a:endParaRPr lang="en-US" sz="1400" dirty="0">
              <a:cs typeface="Calibri"/>
            </a:endParaRPr>
          </a:p>
          <a:p>
            <a:pPr marL="228600" indent="-228600" algn="just">
              <a:buAutoNum type="arabicPeriod"/>
            </a:pPr>
            <a:r>
              <a:rPr lang="en-US" sz="1400" dirty="0"/>
              <a:t>Are</a:t>
            </a:r>
            <a:r>
              <a:rPr lang="en-US" sz="1400" b="1" dirty="0"/>
              <a:t> certain professions</a:t>
            </a:r>
            <a:r>
              <a:rPr lang="en-US" sz="1400" dirty="0"/>
              <a:t> more prone to canceling? </a:t>
            </a:r>
            <a:endParaRPr lang="en-US" sz="1400" dirty="0">
              <a:cs typeface="Calibri"/>
            </a:endParaRPr>
          </a:p>
          <a:p>
            <a:pPr marL="228600" indent="-228600" algn="just">
              <a:buAutoNum type="arabicPeriod"/>
            </a:pPr>
            <a:r>
              <a:rPr lang="en-US" sz="1400" dirty="0"/>
              <a:t>Do members who bring along</a:t>
            </a:r>
            <a:r>
              <a:rPr lang="en-US" sz="1400" b="1" dirty="0"/>
              <a:t> additional persons</a:t>
            </a:r>
            <a:r>
              <a:rPr lang="en-US" sz="1400" dirty="0"/>
              <a:t> exhibit a higher retention rate? </a:t>
            </a:r>
            <a:endParaRPr lang="en-US" sz="1400" dirty="0">
              <a:cs typeface="Calibri"/>
            </a:endParaRPr>
          </a:p>
          <a:p>
            <a:pPr marL="228600" indent="-228600" algn="just">
              <a:buAutoNum type="arabicPeriod"/>
            </a:pPr>
            <a:r>
              <a:rPr lang="en-US" sz="1400" dirty="0"/>
              <a:t>Does the </a:t>
            </a:r>
            <a:r>
              <a:rPr lang="en-US" sz="1400" b="1" dirty="0"/>
              <a:t>cancellation rate</a:t>
            </a:r>
            <a:r>
              <a:rPr lang="en-US" sz="1400" dirty="0"/>
              <a:t> vary across different membership packages? </a:t>
            </a:r>
            <a:endParaRPr lang="en-US" sz="1400" dirty="0">
              <a:cs typeface="Calibri"/>
            </a:endParaRPr>
          </a:p>
          <a:p>
            <a:pPr marL="228600" indent="-228600" algn="just">
              <a:buAutoNum type="arabicPeriod"/>
            </a:pPr>
            <a:r>
              <a:rPr lang="en-US" sz="1400" dirty="0"/>
              <a:t>Are members subscribed to </a:t>
            </a:r>
            <a:r>
              <a:rPr lang="en-US" sz="1400" b="1" dirty="0"/>
              <a:t>longer-term services</a:t>
            </a:r>
            <a:r>
              <a:rPr lang="en-US" sz="1400" dirty="0"/>
              <a:t> less likely to churn? </a:t>
            </a:r>
            <a:endParaRPr lang="en-US" sz="1400" dirty="0">
              <a:cs typeface="Calibri"/>
            </a:endParaRPr>
          </a:p>
          <a:p>
            <a:pPr marL="228600" indent="-228600" algn="just">
              <a:buAutoNum type="arabicPeriod"/>
            </a:pPr>
            <a:r>
              <a:rPr lang="en-US" sz="1400" dirty="0"/>
              <a:t>Is there a higher cancellation tendency among members with </a:t>
            </a:r>
            <a:r>
              <a:rPr lang="en-US" sz="1400" b="1" dirty="0"/>
              <a:t>lower annual fees</a:t>
            </a:r>
            <a:r>
              <a:rPr lang="en-US" sz="1400" dirty="0"/>
              <a:t> compared to those with higher fees? </a:t>
            </a:r>
            <a:endParaRPr lang="en-US" sz="1400" dirty="0">
              <a:cs typeface="Calibri"/>
            </a:endParaRPr>
          </a:p>
          <a:p>
            <a:pPr marL="228600" indent="-228600" algn="just">
              <a:buAutoNum type="arabicPeriod"/>
            </a:pPr>
            <a:r>
              <a:rPr lang="en-US" sz="1400" dirty="0"/>
              <a:t>Do members who opt for </a:t>
            </a:r>
            <a:r>
              <a:rPr lang="en-US" sz="1400" b="1" dirty="0"/>
              <a:t>annual payment methods</a:t>
            </a:r>
            <a:r>
              <a:rPr lang="en-US" sz="1400" dirty="0"/>
              <a:t> show lower churn rates compared to others? </a:t>
            </a:r>
            <a:endParaRPr lang="en-US" sz="1400" dirty="0">
              <a:cs typeface="Calibri"/>
            </a:endParaRPr>
          </a:p>
          <a:p>
            <a:pPr marL="228600" indent="-228600" algn="just">
              <a:buAutoNum type="arabicPeriod"/>
            </a:pPr>
            <a:r>
              <a:rPr lang="en-US" sz="1400" dirty="0"/>
              <a:t>Does better </a:t>
            </a:r>
            <a:r>
              <a:rPr lang="en-US" sz="1400" b="1" dirty="0"/>
              <a:t>agent performance</a:t>
            </a:r>
            <a:r>
              <a:rPr lang="en-US" sz="1400" dirty="0"/>
              <a:t> correlate with improved retention? </a:t>
            </a:r>
            <a:endParaRPr lang="en-US" sz="1400" dirty="0">
              <a:cs typeface="Calibri"/>
            </a:endParaRPr>
          </a:p>
          <a:p>
            <a:pPr marL="228600" indent="-228600" algn="just">
              <a:buAutoNum type="arabicPeriod"/>
            </a:pPr>
            <a:r>
              <a:rPr lang="en-US" sz="1400" dirty="0"/>
              <a:t>Are </a:t>
            </a:r>
            <a:r>
              <a:rPr lang="en-US" sz="1400" b="1" dirty="0"/>
              <a:t>newer members</a:t>
            </a:r>
            <a:r>
              <a:rPr lang="en-US" sz="1400" dirty="0"/>
              <a:t> less prone to churning than long-standing ones? </a:t>
            </a:r>
            <a:endParaRPr lang="en-US" sz="1400" dirty="0">
              <a:cs typeface="Calibri"/>
            </a:endParaRPr>
          </a:p>
        </p:txBody>
      </p:sp>
      <p:sp>
        <p:nvSpPr>
          <p:cNvPr id="4" name="TextBox 3">
            <a:extLst>
              <a:ext uri="{FF2B5EF4-FFF2-40B4-BE49-F238E27FC236}">
                <a16:creationId xmlns:a16="http://schemas.microsoft.com/office/drawing/2014/main" id="{FC76147B-40D1-FCCB-460C-66558E437850}"/>
              </a:ext>
            </a:extLst>
          </p:cNvPr>
          <p:cNvSpPr txBox="1"/>
          <p:nvPr/>
        </p:nvSpPr>
        <p:spPr>
          <a:xfrm>
            <a:off x="1106128" y="6231193"/>
            <a:ext cx="850490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i="1" dirty="0">
                <a:cs typeface="Calibri"/>
              </a:rPr>
              <a:t>Note: The below showing is just few of the list, find full detail in the word document</a:t>
            </a:r>
            <a:endParaRPr lang="en-US" sz="1100" i="1" dirty="0" err="1"/>
          </a:p>
        </p:txBody>
      </p:sp>
    </p:spTree>
    <p:extLst>
      <p:ext uri="{BB962C8B-B14F-4D97-AF65-F5344CB8AC3E}">
        <p14:creationId xmlns:p14="http://schemas.microsoft.com/office/powerpoint/2010/main" val="2977399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36B59F-9A9C-BB09-07AF-E863B194E4AF}"/>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Exploration Data Analysis</a:t>
            </a:r>
          </a:p>
        </p:txBody>
      </p:sp>
      <p:pic>
        <p:nvPicPr>
          <p:cNvPr id="7" name="Graphic 6" descr="Bar chart">
            <a:extLst>
              <a:ext uri="{FF2B5EF4-FFF2-40B4-BE49-F238E27FC236}">
                <a16:creationId xmlns:a16="http://schemas.microsoft.com/office/drawing/2014/main" id="{4C9F1021-19B4-68D6-7117-03D25CECC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99295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B6C3-4683-20B5-544A-4A0FD2AB6585}"/>
              </a:ext>
            </a:extLst>
          </p:cNvPr>
          <p:cNvSpPr>
            <a:spLocks noGrp="1"/>
          </p:cNvSpPr>
          <p:nvPr>
            <p:ph type="title"/>
          </p:nvPr>
        </p:nvSpPr>
        <p:spPr/>
        <p:txBody>
          <a:bodyPr/>
          <a:lstStyle/>
          <a:p>
            <a:r>
              <a:rPr lang="en-US" dirty="0">
                <a:cs typeface="Calibri Light"/>
              </a:rPr>
              <a:t>Age group and Package Type</a:t>
            </a:r>
            <a:endParaRPr lang="en-US" dirty="0"/>
          </a:p>
        </p:txBody>
      </p:sp>
      <p:sp>
        <p:nvSpPr>
          <p:cNvPr id="8" name="Rectangle: Rounded Corners 7">
            <a:extLst>
              <a:ext uri="{FF2B5EF4-FFF2-40B4-BE49-F238E27FC236}">
                <a16:creationId xmlns:a16="http://schemas.microsoft.com/office/drawing/2014/main" id="{203A4A54-9A7B-01F1-E67A-C00C3D6752A9}"/>
              </a:ext>
            </a:extLst>
          </p:cNvPr>
          <p:cNvSpPr/>
          <p:nvPr/>
        </p:nvSpPr>
        <p:spPr>
          <a:xfrm>
            <a:off x="11354740" y="0"/>
            <a:ext cx="837259" cy="4139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EDA</a:t>
            </a:r>
            <a:endParaRPr lang="en-US" dirty="0"/>
          </a:p>
        </p:txBody>
      </p:sp>
      <p:pic>
        <p:nvPicPr>
          <p:cNvPr id="3" name="Picture 2" descr="A comparison of a graph&#10;&#10;Description automatically generated">
            <a:extLst>
              <a:ext uri="{FF2B5EF4-FFF2-40B4-BE49-F238E27FC236}">
                <a16:creationId xmlns:a16="http://schemas.microsoft.com/office/drawing/2014/main" id="{0B4039EF-7520-2AE8-E3E6-ECF3ED742C4A}"/>
              </a:ext>
            </a:extLst>
          </p:cNvPr>
          <p:cNvPicPr>
            <a:picLocks noChangeAspect="1"/>
          </p:cNvPicPr>
          <p:nvPr/>
        </p:nvPicPr>
        <p:blipFill>
          <a:blip r:embed="rId2"/>
          <a:stretch>
            <a:fillRect/>
          </a:stretch>
        </p:blipFill>
        <p:spPr>
          <a:xfrm>
            <a:off x="839140" y="1488923"/>
            <a:ext cx="6788384" cy="2252674"/>
          </a:xfrm>
          <a:prstGeom prst="rect">
            <a:avLst/>
          </a:prstGeom>
          <a:ln>
            <a:solidFill>
              <a:schemeClr val="tx1"/>
            </a:solidFill>
          </a:ln>
        </p:spPr>
      </p:pic>
      <p:pic>
        <p:nvPicPr>
          <p:cNvPr id="4" name="Picture 3" descr="A diagram of a type b and a type b&#10;&#10;Description automatically generated">
            <a:extLst>
              <a:ext uri="{FF2B5EF4-FFF2-40B4-BE49-F238E27FC236}">
                <a16:creationId xmlns:a16="http://schemas.microsoft.com/office/drawing/2014/main" id="{0B6D80CC-4E5D-8599-D9FD-FBF7ECA5437E}"/>
              </a:ext>
            </a:extLst>
          </p:cNvPr>
          <p:cNvPicPr>
            <a:picLocks noChangeAspect="1"/>
          </p:cNvPicPr>
          <p:nvPr/>
        </p:nvPicPr>
        <p:blipFill>
          <a:blip r:embed="rId3"/>
          <a:stretch>
            <a:fillRect/>
          </a:stretch>
        </p:blipFill>
        <p:spPr>
          <a:xfrm>
            <a:off x="892096" y="3975729"/>
            <a:ext cx="6660170" cy="2802347"/>
          </a:xfrm>
          <a:prstGeom prst="rect">
            <a:avLst/>
          </a:prstGeom>
          <a:ln>
            <a:solidFill>
              <a:schemeClr val="tx1"/>
            </a:solidFill>
          </a:ln>
        </p:spPr>
      </p:pic>
      <p:sp>
        <p:nvSpPr>
          <p:cNvPr id="5" name="TextBox 4">
            <a:extLst>
              <a:ext uri="{FF2B5EF4-FFF2-40B4-BE49-F238E27FC236}">
                <a16:creationId xmlns:a16="http://schemas.microsoft.com/office/drawing/2014/main" id="{E5A41648-4CE8-07E0-FF16-3D2C3242E92B}"/>
              </a:ext>
            </a:extLst>
          </p:cNvPr>
          <p:cNvSpPr txBox="1"/>
          <p:nvPr/>
        </p:nvSpPr>
        <p:spPr>
          <a:xfrm>
            <a:off x="7993625" y="1885336"/>
            <a:ext cx="4021393"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400" dirty="0">
                <a:solidFill>
                  <a:srgbClr val="374151"/>
                </a:solidFill>
                <a:latin typeface="Calibri"/>
                <a:cs typeface="Calibri"/>
              </a:rPr>
              <a:t>The majority of members, at </a:t>
            </a:r>
            <a:r>
              <a:rPr lang="en-US" sz="1400" dirty="0">
                <a:solidFill>
                  <a:srgbClr val="374151"/>
                </a:solidFill>
                <a:latin typeface="Calibri"/>
                <a:cs typeface="Arial"/>
              </a:rPr>
              <a:t>the</a:t>
            </a:r>
            <a:r>
              <a:rPr lang="en-US" sz="1400" dirty="0">
                <a:solidFill>
                  <a:srgbClr val="374151"/>
                </a:solidFill>
                <a:latin typeface="Calibri"/>
                <a:cs typeface="Calibri"/>
              </a:rPr>
              <a:t> time of joining, fall within the age range of 30 to 60 years.</a:t>
            </a:r>
            <a:endParaRPr lang="en-US">
              <a:latin typeface="Calibri"/>
              <a:cs typeface="Calibri"/>
            </a:endParaRPr>
          </a:p>
          <a:p>
            <a:pPr marL="285750" indent="-285750" algn="just">
              <a:buFont typeface="Arial"/>
              <a:buChar char="•"/>
            </a:pPr>
            <a:r>
              <a:rPr lang="en-US" sz="1400" dirty="0">
                <a:solidFill>
                  <a:srgbClr val="374151"/>
                </a:solidFill>
                <a:latin typeface="Calibri"/>
                <a:cs typeface="Calibri"/>
              </a:rPr>
              <a:t>A noticeable trend is that younger members exhibit a higher inclination towards canceling our service</a:t>
            </a:r>
          </a:p>
        </p:txBody>
      </p:sp>
      <p:sp>
        <p:nvSpPr>
          <p:cNvPr id="6" name="TextBox 5">
            <a:extLst>
              <a:ext uri="{FF2B5EF4-FFF2-40B4-BE49-F238E27FC236}">
                <a16:creationId xmlns:a16="http://schemas.microsoft.com/office/drawing/2014/main" id="{4C98E128-42B0-68D1-577F-4D21E146F472}"/>
              </a:ext>
            </a:extLst>
          </p:cNvPr>
          <p:cNvSpPr txBox="1"/>
          <p:nvPr/>
        </p:nvSpPr>
        <p:spPr>
          <a:xfrm>
            <a:off x="7993626" y="4380270"/>
            <a:ext cx="4156587"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400" dirty="0">
                <a:cs typeface="Calibri"/>
              </a:rPr>
              <a:t>In response to the hypothesis, the data indeed verifies that members with the TYPE_B package have a noticeably higher churn rate than those with TYPE_A. The cancellation rate for TYPE_B stands out as significantly greater than that of TYPE_A.  </a:t>
            </a:r>
            <a:endParaRPr lang="en-US" sz="1400">
              <a:cs typeface="Calibri"/>
            </a:endParaRPr>
          </a:p>
          <a:p>
            <a:pPr marL="285750" indent="-285750" algn="just">
              <a:buFont typeface="Arial"/>
              <a:buChar char="•"/>
            </a:pPr>
            <a:r>
              <a:rPr lang="en-US" sz="1400" dirty="0">
                <a:cs typeface="Calibri"/>
              </a:rPr>
              <a:t>Notably, the TYPE_B package is more popular, with the majority of our members opting for it. </a:t>
            </a:r>
          </a:p>
        </p:txBody>
      </p:sp>
    </p:spTree>
    <p:extLst>
      <p:ext uri="{BB962C8B-B14F-4D97-AF65-F5344CB8AC3E}">
        <p14:creationId xmlns:p14="http://schemas.microsoft.com/office/powerpoint/2010/main" val="3762512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CAFD9649-55D6-466B-A71E-EA82F0A2E622}"/>
              </a:ext>
            </a:extLst>
          </p:cNvPr>
          <p:cNvSpPr/>
          <p:nvPr/>
        </p:nvSpPr>
        <p:spPr>
          <a:xfrm>
            <a:off x="5133795" y="1549116"/>
            <a:ext cx="6829686" cy="479439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AFED6B5-97E4-5260-493D-23C57410551D}"/>
              </a:ext>
            </a:extLst>
          </p:cNvPr>
          <p:cNvSpPr/>
          <p:nvPr/>
        </p:nvSpPr>
        <p:spPr>
          <a:xfrm>
            <a:off x="759260" y="1564552"/>
            <a:ext cx="4195703" cy="472251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6B6C3-4683-20B5-544A-4A0FD2AB6585}"/>
              </a:ext>
            </a:extLst>
          </p:cNvPr>
          <p:cNvSpPr>
            <a:spLocks noGrp="1"/>
          </p:cNvSpPr>
          <p:nvPr>
            <p:ph type="title"/>
          </p:nvPr>
        </p:nvSpPr>
        <p:spPr/>
        <p:txBody>
          <a:bodyPr/>
          <a:lstStyle/>
          <a:p>
            <a:r>
              <a:rPr lang="en-US" dirty="0">
                <a:cs typeface="Calibri Light"/>
              </a:rPr>
              <a:t>Fee to income ratio and Agent Performance</a:t>
            </a:r>
            <a:endParaRPr lang="en-US" dirty="0"/>
          </a:p>
        </p:txBody>
      </p:sp>
      <p:sp>
        <p:nvSpPr>
          <p:cNvPr id="8" name="Rectangle: Rounded Corners 7">
            <a:extLst>
              <a:ext uri="{FF2B5EF4-FFF2-40B4-BE49-F238E27FC236}">
                <a16:creationId xmlns:a16="http://schemas.microsoft.com/office/drawing/2014/main" id="{203A4A54-9A7B-01F1-E67A-C00C3D6752A9}"/>
              </a:ext>
            </a:extLst>
          </p:cNvPr>
          <p:cNvSpPr/>
          <p:nvPr/>
        </p:nvSpPr>
        <p:spPr>
          <a:xfrm>
            <a:off x="11354740" y="0"/>
            <a:ext cx="837259" cy="4139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EDA</a:t>
            </a:r>
            <a:endParaRPr lang="en-US" dirty="0"/>
          </a:p>
        </p:txBody>
      </p:sp>
      <p:pic>
        <p:nvPicPr>
          <p:cNvPr id="3" name="Picture 2" descr="A graph of a number of red bars&#10;&#10;Description automatically generated">
            <a:extLst>
              <a:ext uri="{FF2B5EF4-FFF2-40B4-BE49-F238E27FC236}">
                <a16:creationId xmlns:a16="http://schemas.microsoft.com/office/drawing/2014/main" id="{FD11066E-949D-6545-F053-144CAFBDC17C}"/>
              </a:ext>
            </a:extLst>
          </p:cNvPr>
          <p:cNvPicPr>
            <a:picLocks noChangeAspect="1"/>
          </p:cNvPicPr>
          <p:nvPr/>
        </p:nvPicPr>
        <p:blipFill>
          <a:blip r:embed="rId2"/>
          <a:stretch>
            <a:fillRect/>
          </a:stretch>
        </p:blipFill>
        <p:spPr>
          <a:xfrm>
            <a:off x="996327" y="1845472"/>
            <a:ext cx="3730978" cy="2928306"/>
          </a:xfrm>
          <a:prstGeom prst="rect">
            <a:avLst/>
          </a:prstGeom>
        </p:spPr>
      </p:pic>
      <p:pic>
        <p:nvPicPr>
          <p:cNvPr id="4" name="Picture 3" descr="A comparison of a bar graph&#10;&#10;Description automatically generated">
            <a:extLst>
              <a:ext uri="{FF2B5EF4-FFF2-40B4-BE49-F238E27FC236}">
                <a16:creationId xmlns:a16="http://schemas.microsoft.com/office/drawing/2014/main" id="{503A9325-0365-2AB0-D725-EAFD9A0E056A}"/>
              </a:ext>
            </a:extLst>
          </p:cNvPr>
          <p:cNvPicPr>
            <a:picLocks noChangeAspect="1"/>
          </p:cNvPicPr>
          <p:nvPr/>
        </p:nvPicPr>
        <p:blipFill>
          <a:blip r:embed="rId3"/>
          <a:stretch>
            <a:fillRect/>
          </a:stretch>
        </p:blipFill>
        <p:spPr>
          <a:xfrm>
            <a:off x="5370772" y="2070906"/>
            <a:ext cx="6242756" cy="2336330"/>
          </a:xfrm>
          <a:prstGeom prst="rect">
            <a:avLst/>
          </a:prstGeom>
        </p:spPr>
      </p:pic>
      <p:sp>
        <p:nvSpPr>
          <p:cNvPr id="5" name="TextBox 4">
            <a:extLst>
              <a:ext uri="{FF2B5EF4-FFF2-40B4-BE49-F238E27FC236}">
                <a16:creationId xmlns:a16="http://schemas.microsoft.com/office/drawing/2014/main" id="{447EAB7F-D2A7-BD8D-1825-A00D8124B3E0}"/>
              </a:ext>
            </a:extLst>
          </p:cNvPr>
          <p:cNvSpPr txBox="1"/>
          <p:nvPr/>
        </p:nvSpPr>
        <p:spPr>
          <a:xfrm>
            <a:off x="975851" y="4945626"/>
            <a:ext cx="377558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400">
                <a:solidFill>
                  <a:srgbClr val="374151"/>
                </a:solidFill>
                <a:latin typeface="Calibri"/>
                <a:cs typeface="Calibri"/>
              </a:rPr>
              <a:t>The optimal range for annual fees appears to be between 100K and 120K.</a:t>
            </a:r>
            <a:endParaRPr lang="en-US"/>
          </a:p>
          <a:p>
            <a:pPr marL="285750" indent="-285750" algn="just">
              <a:buFont typeface="Arial"/>
              <a:buChar char="•"/>
            </a:pPr>
            <a:r>
              <a:rPr lang="en-US" sz="1400" dirty="0">
                <a:solidFill>
                  <a:srgbClr val="374151"/>
                </a:solidFill>
                <a:latin typeface="Calibri"/>
                <a:cs typeface="Calibri"/>
              </a:rPr>
              <a:t>To enhance retention, it's advisable to set the annual fee at approximately 10% to 12% of a member's income.</a:t>
            </a:r>
          </a:p>
        </p:txBody>
      </p:sp>
      <p:sp>
        <p:nvSpPr>
          <p:cNvPr id="9" name="TextBox 8">
            <a:extLst>
              <a:ext uri="{FF2B5EF4-FFF2-40B4-BE49-F238E27FC236}">
                <a16:creationId xmlns:a16="http://schemas.microsoft.com/office/drawing/2014/main" id="{CDBA1C4B-5075-B7CA-0393-910D4D5A49CD}"/>
              </a:ext>
            </a:extLst>
          </p:cNvPr>
          <p:cNvSpPr txBox="1"/>
          <p:nvPr/>
        </p:nvSpPr>
        <p:spPr>
          <a:xfrm>
            <a:off x="5781368" y="4927190"/>
            <a:ext cx="5717458"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cs typeface="Calibri"/>
              </a:rPr>
              <a:t>Approximately 20% of our agents are classified as 'high-performing', having successfully onboarded more than 15 members each. </a:t>
            </a:r>
            <a:endParaRPr lang="en-US" dirty="0">
              <a:cs typeface="Calibri" panose="020F0502020204030204"/>
            </a:endParaRPr>
          </a:p>
          <a:p>
            <a:pPr marL="285750" indent="-285750">
              <a:buFont typeface="Arial"/>
              <a:buChar char="•"/>
            </a:pPr>
            <a:r>
              <a:rPr lang="en-US" sz="1400">
                <a:cs typeface="Calibri"/>
              </a:rPr>
              <a:t>Members introduced by these top-tier agents demonstrate a notably reduced rate of cancellation, underscoring the impact of agent performance on member retention </a:t>
            </a:r>
          </a:p>
        </p:txBody>
      </p:sp>
    </p:spTree>
    <p:extLst>
      <p:ext uri="{BB962C8B-B14F-4D97-AF65-F5344CB8AC3E}">
        <p14:creationId xmlns:p14="http://schemas.microsoft.com/office/powerpoint/2010/main" val="2000659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CAFD9649-55D6-466B-A71E-EA82F0A2E622}"/>
              </a:ext>
            </a:extLst>
          </p:cNvPr>
          <p:cNvSpPr/>
          <p:nvPr/>
        </p:nvSpPr>
        <p:spPr>
          <a:xfrm>
            <a:off x="6199815" y="1637077"/>
            <a:ext cx="5778462" cy="479381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AFED6B5-97E4-5260-493D-23C57410551D}"/>
              </a:ext>
            </a:extLst>
          </p:cNvPr>
          <p:cNvSpPr/>
          <p:nvPr/>
        </p:nvSpPr>
        <p:spPr>
          <a:xfrm>
            <a:off x="786056" y="1638533"/>
            <a:ext cx="5023703" cy="479451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6B6C3-4683-20B5-544A-4A0FD2AB6585}"/>
              </a:ext>
            </a:extLst>
          </p:cNvPr>
          <p:cNvSpPr>
            <a:spLocks noGrp="1"/>
          </p:cNvSpPr>
          <p:nvPr>
            <p:ph type="title"/>
          </p:nvPr>
        </p:nvSpPr>
        <p:spPr/>
        <p:txBody>
          <a:bodyPr/>
          <a:lstStyle/>
          <a:p>
            <a:r>
              <a:rPr lang="en-US" dirty="0">
                <a:cs typeface="Calibri Light"/>
              </a:rPr>
              <a:t>Membership Terms and Member Tenure</a:t>
            </a:r>
            <a:endParaRPr lang="en-US" dirty="0"/>
          </a:p>
        </p:txBody>
      </p:sp>
      <p:sp>
        <p:nvSpPr>
          <p:cNvPr id="8" name="Rectangle: Rounded Corners 7">
            <a:extLst>
              <a:ext uri="{FF2B5EF4-FFF2-40B4-BE49-F238E27FC236}">
                <a16:creationId xmlns:a16="http://schemas.microsoft.com/office/drawing/2014/main" id="{203A4A54-9A7B-01F1-E67A-C00C3D6752A9}"/>
              </a:ext>
            </a:extLst>
          </p:cNvPr>
          <p:cNvSpPr/>
          <p:nvPr/>
        </p:nvSpPr>
        <p:spPr>
          <a:xfrm>
            <a:off x="11354740" y="0"/>
            <a:ext cx="837259" cy="4139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EDA</a:t>
            </a:r>
            <a:endParaRPr lang="en-US" dirty="0"/>
          </a:p>
        </p:txBody>
      </p:sp>
      <p:pic>
        <p:nvPicPr>
          <p:cNvPr id="5" name="Picture 4">
            <a:extLst>
              <a:ext uri="{FF2B5EF4-FFF2-40B4-BE49-F238E27FC236}">
                <a16:creationId xmlns:a16="http://schemas.microsoft.com/office/drawing/2014/main" id="{024EAB96-25D9-1306-F601-DF6869A938F4}"/>
              </a:ext>
            </a:extLst>
          </p:cNvPr>
          <p:cNvPicPr>
            <a:picLocks noChangeAspect="1"/>
          </p:cNvPicPr>
          <p:nvPr/>
        </p:nvPicPr>
        <p:blipFill>
          <a:blip r:embed="rId2"/>
          <a:stretch>
            <a:fillRect/>
          </a:stretch>
        </p:blipFill>
        <p:spPr>
          <a:xfrm>
            <a:off x="902964" y="2148000"/>
            <a:ext cx="4788280" cy="2056943"/>
          </a:xfrm>
          <a:prstGeom prst="rect">
            <a:avLst/>
          </a:prstGeom>
        </p:spPr>
      </p:pic>
      <p:sp>
        <p:nvSpPr>
          <p:cNvPr id="10" name="TextBox 9">
            <a:extLst>
              <a:ext uri="{FF2B5EF4-FFF2-40B4-BE49-F238E27FC236}">
                <a16:creationId xmlns:a16="http://schemas.microsoft.com/office/drawing/2014/main" id="{4541E944-D57E-C6D0-FD26-23A64BD7EFFC}"/>
              </a:ext>
            </a:extLst>
          </p:cNvPr>
          <p:cNvSpPr txBox="1"/>
          <p:nvPr/>
        </p:nvSpPr>
        <p:spPr>
          <a:xfrm>
            <a:off x="1037303" y="5025512"/>
            <a:ext cx="456831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400">
                <a:solidFill>
                  <a:srgbClr val="374151"/>
                </a:solidFill>
                <a:latin typeface="Calibri"/>
                <a:cs typeface="Calibri"/>
              </a:rPr>
              <a:t>Members with shorter subscription terms tend to have a higher cancellation rate.</a:t>
            </a:r>
            <a:endParaRPr lang="en-US"/>
          </a:p>
          <a:p>
            <a:pPr marL="285750" indent="-285750">
              <a:buFont typeface="Arial" panose="020B0604020202020204" pitchFamily="34" charset="0"/>
              <a:buChar char="•"/>
            </a:pPr>
            <a:r>
              <a:rPr lang="en-US" sz="1400">
                <a:solidFill>
                  <a:srgbClr val="374151"/>
                </a:solidFill>
                <a:latin typeface="Calibri"/>
                <a:cs typeface="Calibri"/>
              </a:rPr>
              <a:t>Our membership displays an even distribution across various subscription durations</a:t>
            </a:r>
          </a:p>
        </p:txBody>
      </p:sp>
      <p:pic>
        <p:nvPicPr>
          <p:cNvPr id="13" name="Picture 12">
            <a:extLst>
              <a:ext uri="{FF2B5EF4-FFF2-40B4-BE49-F238E27FC236}">
                <a16:creationId xmlns:a16="http://schemas.microsoft.com/office/drawing/2014/main" id="{8C0B55FB-8FF9-648F-4C90-843B41B45977}"/>
              </a:ext>
            </a:extLst>
          </p:cNvPr>
          <p:cNvPicPr>
            <a:picLocks noChangeAspect="1"/>
          </p:cNvPicPr>
          <p:nvPr/>
        </p:nvPicPr>
        <p:blipFill>
          <a:blip r:embed="rId3"/>
          <a:stretch>
            <a:fillRect/>
          </a:stretch>
        </p:blipFill>
        <p:spPr>
          <a:xfrm>
            <a:off x="6506497" y="1793913"/>
            <a:ext cx="5268860" cy="2588060"/>
          </a:xfrm>
          <a:prstGeom prst="rect">
            <a:avLst/>
          </a:prstGeom>
        </p:spPr>
      </p:pic>
      <p:sp>
        <p:nvSpPr>
          <p:cNvPr id="14" name="TextBox 13">
            <a:extLst>
              <a:ext uri="{FF2B5EF4-FFF2-40B4-BE49-F238E27FC236}">
                <a16:creationId xmlns:a16="http://schemas.microsoft.com/office/drawing/2014/main" id="{782FE1EA-2620-C81C-5A44-E922DF3EC11F}"/>
              </a:ext>
            </a:extLst>
          </p:cNvPr>
          <p:cNvSpPr txBox="1"/>
          <p:nvPr/>
        </p:nvSpPr>
        <p:spPr>
          <a:xfrm>
            <a:off x="6617110" y="5080819"/>
            <a:ext cx="536103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374151"/>
                </a:solidFill>
                <a:latin typeface="Calibri"/>
                <a:cs typeface="Calibri"/>
              </a:rPr>
              <a:t>Close to 30% of our members are relatively new, having been with us for less than 400 days. This newer cohort exhibits a markedly lower cancellation rate when compared to the more tenured group that has been with us for more than 400 days</a:t>
            </a:r>
            <a:endParaRPr lang="en-US" sz="1400">
              <a:latin typeface="Calibri"/>
              <a:cs typeface="Calibri"/>
            </a:endParaRPr>
          </a:p>
        </p:txBody>
      </p:sp>
    </p:spTree>
    <p:extLst>
      <p:ext uri="{BB962C8B-B14F-4D97-AF65-F5344CB8AC3E}">
        <p14:creationId xmlns:p14="http://schemas.microsoft.com/office/powerpoint/2010/main" val="42422877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Member Cancellation Prediction</vt:lpstr>
      <vt:lpstr>Agenda</vt:lpstr>
      <vt:lpstr>Problem Understanding</vt:lpstr>
      <vt:lpstr>Problem Definition</vt:lpstr>
      <vt:lpstr>Hypothesis generation</vt:lpstr>
      <vt:lpstr>Exploration Data Analysis</vt:lpstr>
      <vt:lpstr>Age group and Package Type</vt:lpstr>
      <vt:lpstr>Fee to income ratio and Agent Performance</vt:lpstr>
      <vt:lpstr>Membership Terms and Member Tenure</vt:lpstr>
      <vt:lpstr>Predictive analytics</vt:lpstr>
      <vt:lpstr>Baseline model</vt:lpstr>
      <vt:lpstr>Model improvement</vt:lpstr>
      <vt:lpstr>Final model evaluation</vt:lpstr>
      <vt:lpstr>Proposed solution deployment</vt:lpstr>
      <vt:lpstr>Cancelled prediction with explainer</vt:lpstr>
      <vt:lpstr>Chatbot assistance</vt:lpstr>
      <vt:lpstr>Conclusion</vt:lpstr>
      <vt:lpstr>Appendix</vt:lpstr>
      <vt:lpstr>Model comparation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416</cp:revision>
  <dcterms:created xsi:type="dcterms:W3CDTF">2023-08-31T00:53:45Z</dcterms:created>
  <dcterms:modified xsi:type="dcterms:W3CDTF">2023-08-31T04:16:16Z</dcterms:modified>
</cp:coreProperties>
</file>